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autoCompressPictures="0">
  <p:sldMasterIdLst>
    <p:sldMasterId id="2147483648" r:id="rId4"/>
    <p:sldMasterId id="2147483649" r:id="rId5"/>
  </p:sldMasterIdLst>
  <p:notesMasterIdLst>
    <p:notesMasterId r:id="rId7"/>
  </p:notesMasterIdLst>
  <p:sldIdLst>
    <p:sldId id="256" r:id="rId6"/>
  </p:sldIdLst>
  <p:sldSz cx="43919775" cy="24839613"/>
  <p:notesSz cx="6858000" cy="9144000"/>
  <p:defaultTextStyle>
    <a:defPPr>
      <a:defRPr lang="de-DE"/>
    </a:defPPr>
    <a:lvl1pPr algn="ctr" defTabSz="2197551" rtl="0" fontAlgn="base" hangingPunct="0">
      <a:spcBef>
        <a:spcPct val="0"/>
      </a:spcBef>
      <a:spcAft>
        <a:spcPct val="0"/>
      </a:spcAft>
      <a:defRPr sz="10910" kern="1200">
        <a:solidFill>
          <a:srgbClr val="000000"/>
        </a:solidFill>
        <a:latin typeface="Gill Sans" charset="0"/>
        <a:ea typeface="ＭＳ Ｐゴシック" charset="0"/>
        <a:cs typeface="ＭＳ Ｐゴシック" charset="0"/>
        <a:sym typeface="Gill Sans" charset="0"/>
      </a:defRPr>
    </a:lvl1pPr>
    <a:lvl2pPr marL="644933" indent="214979" algn="ctr" defTabSz="2197551" rtl="0" fontAlgn="base" hangingPunct="0">
      <a:spcBef>
        <a:spcPct val="0"/>
      </a:spcBef>
      <a:spcAft>
        <a:spcPct val="0"/>
      </a:spcAft>
      <a:defRPr sz="10910" kern="1200">
        <a:solidFill>
          <a:srgbClr val="000000"/>
        </a:solidFill>
        <a:latin typeface="Gill Sans" charset="0"/>
        <a:ea typeface="ＭＳ Ｐゴシック" charset="0"/>
        <a:cs typeface="ＭＳ Ｐゴシック" charset="0"/>
        <a:sym typeface="Gill Sans" charset="0"/>
      </a:defRPr>
    </a:lvl2pPr>
    <a:lvl3pPr marL="1289861" indent="429958" algn="ctr" defTabSz="2197551" rtl="0" fontAlgn="base" hangingPunct="0">
      <a:spcBef>
        <a:spcPct val="0"/>
      </a:spcBef>
      <a:spcAft>
        <a:spcPct val="0"/>
      </a:spcAft>
      <a:defRPr sz="10910" kern="1200">
        <a:solidFill>
          <a:srgbClr val="000000"/>
        </a:solidFill>
        <a:latin typeface="Gill Sans" charset="0"/>
        <a:ea typeface="ＭＳ Ｐゴシック" charset="0"/>
        <a:cs typeface="ＭＳ Ｐゴシック" charset="0"/>
        <a:sym typeface="Gill Sans" charset="0"/>
      </a:defRPr>
    </a:lvl3pPr>
    <a:lvl4pPr marL="1934798" indent="644933" algn="ctr" defTabSz="2197551" rtl="0" fontAlgn="base" hangingPunct="0">
      <a:spcBef>
        <a:spcPct val="0"/>
      </a:spcBef>
      <a:spcAft>
        <a:spcPct val="0"/>
      </a:spcAft>
      <a:defRPr sz="10910" kern="1200">
        <a:solidFill>
          <a:srgbClr val="000000"/>
        </a:solidFill>
        <a:latin typeface="Gill Sans" charset="0"/>
        <a:ea typeface="ＭＳ Ｐゴシック" charset="0"/>
        <a:cs typeface="ＭＳ Ｐゴシック" charset="0"/>
        <a:sym typeface="Gill Sans" charset="0"/>
      </a:defRPr>
    </a:lvl4pPr>
    <a:lvl5pPr marL="2579726" indent="859912" algn="ctr" defTabSz="2197551" rtl="0" fontAlgn="base" hangingPunct="0">
      <a:spcBef>
        <a:spcPct val="0"/>
      </a:spcBef>
      <a:spcAft>
        <a:spcPct val="0"/>
      </a:spcAft>
      <a:defRPr sz="10910" kern="1200">
        <a:solidFill>
          <a:srgbClr val="000000"/>
        </a:solidFill>
        <a:latin typeface="Gill Sans" charset="0"/>
        <a:ea typeface="ＭＳ Ｐゴシック" charset="0"/>
        <a:cs typeface="ＭＳ Ｐゴシック" charset="0"/>
        <a:sym typeface="Gill Sans" charset="0"/>
      </a:defRPr>
    </a:lvl5pPr>
    <a:lvl6pPr marL="4299550" algn="l" defTabSz="859912" rtl="0" eaLnBrk="1" latinLnBrk="0" hangingPunct="1">
      <a:defRPr sz="10910" kern="1200">
        <a:solidFill>
          <a:srgbClr val="000000"/>
        </a:solidFill>
        <a:latin typeface="Gill Sans" charset="0"/>
        <a:ea typeface="ＭＳ Ｐゴシック" charset="0"/>
        <a:cs typeface="ＭＳ Ｐゴシック" charset="0"/>
        <a:sym typeface="Gill Sans" charset="0"/>
      </a:defRPr>
    </a:lvl6pPr>
    <a:lvl7pPr marL="5159462" algn="l" defTabSz="859912" rtl="0" eaLnBrk="1" latinLnBrk="0" hangingPunct="1">
      <a:defRPr sz="10910" kern="1200">
        <a:solidFill>
          <a:srgbClr val="000000"/>
        </a:solidFill>
        <a:latin typeface="Gill Sans" charset="0"/>
        <a:ea typeface="ＭＳ Ｐゴシック" charset="0"/>
        <a:cs typeface="ＭＳ Ｐゴシック" charset="0"/>
        <a:sym typeface="Gill Sans" charset="0"/>
      </a:defRPr>
    </a:lvl7pPr>
    <a:lvl8pPr marL="6019369" algn="l" defTabSz="859912" rtl="0" eaLnBrk="1" latinLnBrk="0" hangingPunct="1">
      <a:defRPr sz="10910" kern="1200">
        <a:solidFill>
          <a:srgbClr val="000000"/>
        </a:solidFill>
        <a:latin typeface="Gill Sans" charset="0"/>
        <a:ea typeface="ＭＳ Ｐゴシック" charset="0"/>
        <a:cs typeface="ＭＳ Ｐゴシック" charset="0"/>
        <a:sym typeface="Gill Sans" charset="0"/>
      </a:defRPr>
    </a:lvl8pPr>
    <a:lvl9pPr marL="6879281" algn="l" defTabSz="859912" rtl="0" eaLnBrk="1" latinLnBrk="0" hangingPunct="1">
      <a:defRPr sz="10910" kern="1200">
        <a:solidFill>
          <a:srgbClr val="000000"/>
        </a:solidFill>
        <a:latin typeface="Gill Sans" charset="0"/>
        <a:ea typeface="ＭＳ Ｐゴシック" charset="0"/>
        <a:cs typeface="ＭＳ Ｐゴシック" charset="0"/>
        <a:sym typeface="Gill Sans" charset="0"/>
      </a:defRPr>
    </a:lvl9pPr>
  </p:defaultTextStyle>
  <p:extLst>
    <p:ext uri="{EFAFB233-063F-42B5-8137-9DF3F51BA10A}">
      <p15:sldGuideLst xmlns:p15="http://schemas.microsoft.com/office/powerpoint/2012/main">
        <p15:guide id="1" orient="horz" pos="7824" userDrawn="1">
          <p15:clr>
            <a:srgbClr val="A4A3A4"/>
          </p15:clr>
        </p15:guide>
        <p15:guide id="2" pos="1383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68"/>
    <p:restoredTop sz="94674"/>
  </p:normalViewPr>
  <p:slideViewPr>
    <p:cSldViewPr>
      <p:cViewPr varScale="1">
        <p:scale>
          <a:sx n="33" d="100"/>
          <a:sy n="33" d="100"/>
        </p:scale>
        <p:origin x="992" y="248"/>
      </p:cViewPr>
      <p:guideLst>
        <p:guide orient="horz" pos="7824"/>
        <p:guide pos="1383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Rectangle 1"/>
          <p:cNvSpPr>
            <a:spLocks noGrp="1" noRot="1" noChangeAspect="1"/>
          </p:cNvSpPr>
          <p:nvPr>
            <p:ph type="sldImg" idx="2"/>
          </p:nvPr>
        </p:nvSpPr>
        <p:spPr bwMode="auto">
          <a:xfrm>
            <a:off x="396875" y="685800"/>
            <a:ext cx="6064250" cy="3429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sp>
      <p:sp>
        <p:nvSpPr>
          <p:cNvPr id="3074" name="Rectangle 2"/>
          <p:cNvSpPr>
            <a:spLocks noGrp="1"/>
          </p:cNvSpPr>
          <p:nvPr>
            <p:ph type="body" sz="quarter" idx="3"/>
          </p:nvPr>
        </p:nvSpPr>
        <p:spPr bwMode="auto">
          <a:xfrm>
            <a:off x="914400" y="4343400"/>
            <a:ext cx="5029200" cy="41148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de-DE" noProof="0">
                <a:sym typeface="Lucida Grande" charset="0"/>
              </a:rPr>
              <a:t>Click to edit Master text styles</a:t>
            </a:r>
          </a:p>
          <a:p>
            <a:pPr lvl="1"/>
            <a:r>
              <a:rPr lang="de-DE" noProof="0">
                <a:sym typeface="Lucida Grande" charset="0"/>
              </a:rPr>
              <a:t>Second level</a:t>
            </a:r>
          </a:p>
          <a:p>
            <a:pPr lvl="2"/>
            <a:r>
              <a:rPr lang="de-DE" noProof="0">
                <a:sym typeface="Lucida Grande" charset="0"/>
              </a:rPr>
              <a:t>Third level</a:t>
            </a:r>
          </a:p>
          <a:p>
            <a:pPr lvl="3"/>
            <a:r>
              <a:rPr lang="de-DE" noProof="0">
                <a:sym typeface="Lucida Grande" charset="0"/>
              </a:rPr>
              <a:t>Fourth level</a:t>
            </a:r>
          </a:p>
          <a:p>
            <a:pPr lvl="4"/>
            <a:r>
              <a:rPr lang="de-DE" noProof="0">
                <a:sym typeface="Lucida Grande" charset="0"/>
              </a:rPr>
              <a:t>Fifth level</a:t>
            </a:r>
          </a:p>
        </p:txBody>
      </p:sp>
    </p:spTree>
    <p:extLst>
      <p:ext uri="{BB962C8B-B14F-4D97-AF65-F5344CB8AC3E}">
        <p14:creationId xmlns:p14="http://schemas.microsoft.com/office/powerpoint/2010/main" val="3772426418"/>
      </p:ext>
    </p:extLst>
  </p:cSld>
  <p:clrMap bg1="lt1" tx1="dk1" bg2="lt2" tx2="dk2" accent1="accent1" accent2="accent2" accent3="accent3" accent4="accent4" accent5="accent5" accent6="accent6" hlink="hlink" folHlink="folHlink"/>
  <p:notesStyle>
    <a:lvl1pPr algn="l" defTabSz="2197551" rtl="0" eaLnBrk="0" fontAlgn="base" hangingPunct="0">
      <a:spcBef>
        <a:spcPct val="0"/>
      </a:spcBef>
      <a:spcAft>
        <a:spcPct val="0"/>
      </a:spcAft>
      <a:defRPr sz="2632" kern="1200">
        <a:solidFill>
          <a:srgbClr val="000000"/>
        </a:solidFill>
        <a:latin typeface="Lucida Grande" charset="0"/>
        <a:ea typeface="ＭＳ Ｐゴシック" charset="0"/>
        <a:cs typeface="Lucida Grande" charset="0"/>
        <a:sym typeface="Lucida Grande" charset="0"/>
      </a:defRPr>
    </a:lvl1pPr>
    <a:lvl2pPr marL="429958" algn="l" defTabSz="2197551" rtl="0" eaLnBrk="0" fontAlgn="base" hangingPunct="0">
      <a:spcBef>
        <a:spcPct val="0"/>
      </a:spcBef>
      <a:spcAft>
        <a:spcPct val="0"/>
      </a:spcAft>
      <a:defRPr sz="2632" kern="1200">
        <a:solidFill>
          <a:srgbClr val="000000"/>
        </a:solidFill>
        <a:latin typeface="Lucida Grande" charset="0"/>
        <a:ea typeface="Lucida Grande" charset="0"/>
        <a:cs typeface="Lucida Grande" charset="0"/>
        <a:sym typeface="Lucida Grande" charset="0"/>
      </a:defRPr>
    </a:lvl2pPr>
    <a:lvl3pPr marL="859912" algn="l" defTabSz="2197551" rtl="0" eaLnBrk="0" fontAlgn="base" hangingPunct="0">
      <a:spcBef>
        <a:spcPct val="0"/>
      </a:spcBef>
      <a:spcAft>
        <a:spcPct val="0"/>
      </a:spcAft>
      <a:defRPr sz="2632" kern="1200">
        <a:solidFill>
          <a:srgbClr val="000000"/>
        </a:solidFill>
        <a:latin typeface="Lucida Grande" charset="0"/>
        <a:ea typeface="Lucida Grande" charset="0"/>
        <a:cs typeface="Lucida Grande" charset="0"/>
        <a:sym typeface="Lucida Grande" charset="0"/>
      </a:defRPr>
    </a:lvl3pPr>
    <a:lvl4pPr marL="1289861" algn="l" defTabSz="2197551" rtl="0" eaLnBrk="0" fontAlgn="base" hangingPunct="0">
      <a:spcBef>
        <a:spcPct val="0"/>
      </a:spcBef>
      <a:spcAft>
        <a:spcPct val="0"/>
      </a:spcAft>
      <a:defRPr sz="2632" kern="1200">
        <a:solidFill>
          <a:srgbClr val="000000"/>
        </a:solidFill>
        <a:latin typeface="Lucida Grande" charset="0"/>
        <a:ea typeface="Lucida Grande" charset="0"/>
        <a:cs typeface="Lucida Grande" charset="0"/>
        <a:sym typeface="Lucida Grande" charset="0"/>
      </a:defRPr>
    </a:lvl4pPr>
    <a:lvl5pPr marL="1719819" algn="l" defTabSz="2197551" rtl="0" eaLnBrk="0" fontAlgn="base" hangingPunct="0">
      <a:spcBef>
        <a:spcPct val="0"/>
      </a:spcBef>
      <a:spcAft>
        <a:spcPct val="0"/>
      </a:spcAft>
      <a:defRPr sz="2632" kern="1200">
        <a:solidFill>
          <a:srgbClr val="000000"/>
        </a:solidFill>
        <a:latin typeface="Lucida Grande" charset="0"/>
        <a:ea typeface="Lucida Grande" charset="0"/>
        <a:cs typeface="Lucida Grande" charset="0"/>
        <a:sym typeface="Lucida Grande" charset="0"/>
      </a:defRPr>
    </a:lvl5pPr>
    <a:lvl6pPr marL="4299550" algn="l" defTabSz="859912" rtl="0" eaLnBrk="1" latinLnBrk="0" hangingPunct="1">
      <a:defRPr sz="2257" kern="1200">
        <a:solidFill>
          <a:schemeClr val="tx1"/>
        </a:solidFill>
        <a:latin typeface="+mn-lt"/>
        <a:ea typeface="+mn-ea"/>
        <a:cs typeface="+mn-cs"/>
      </a:defRPr>
    </a:lvl6pPr>
    <a:lvl7pPr marL="5159462" algn="l" defTabSz="859912" rtl="0" eaLnBrk="1" latinLnBrk="0" hangingPunct="1">
      <a:defRPr sz="2257" kern="1200">
        <a:solidFill>
          <a:schemeClr val="tx1"/>
        </a:solidFill>
        <a:latin typeface="+mn-lt"/>
        <a:ea typeface="+mn-ea"/>
        <a:cs typeface="+mn-cs"/>
      </a:defRPr>
    </a:lvl7pPr>
    <a:lvl8pPr marL="6019369" algn="l" defTabSz="859912" rtl="0" eaLnBrk="1" latinLnBrk="0" hangingPunct="1">
      <a:defRPr sz="2257" kern="1200">
        <a:solidFill>
          <a:schemeClr val="tx1"/>
        </a:solidFill>
        <a:latin typeface="+mn-lt"/>
        <a:ea typeface="+mn-ea"/>
        <a:cs typeface="+mn-cs"/>
      </a:defRPr>
    </a:lvl8pPr>
    <a:lvl9pPr marL="6879281" algn="l" defTabSz="859912" rtl="0" eaLnBrk="1" latinLnBrk="0" hangingPunct="1">
      <a:defRPr sz="225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Rot="1" noChangeAspect="1" noChangeArrowheads="1"/>
          </p:cNvSpPr>
          <p:nvPr>
            <p:ph type="sldImg"/>
          </p:nvPr>
        </p:nvSpPr>
        <p:spPr>
          <a:xfrm>
            <a:off x="396875" y="685800"/>
            <a:ext cx="6064250" cy="3429000"/>
          </a:xfrm>
        </p:spPr>
      </p:sp>
      <p:sp>
        <p:nvSpPr>
          <p:cNvPr id="5122" name="Rectangle 2"/>
          <p:cNvSpPr>
            <a:spLocks noGrp="1" noChangeArrowheads="1"/>
          </p:cNvSpPr>
          <p:nvPr>
            <p:ph type="body" idx="1"/>
          </p:nvPr>
        </p:nvSpPr>
        <p:spPr/>
        <p:txBody>
          <a:bodyPr/>
          <a:lstStyle/>
          <a:p>
            <a:pPr defTabSz="457200" eaLnBrk="1">
              <a:defRPr/>
            </a:pPr>
            <a:r>
              <a:rPr lang="de-DE" sz="800" dirty="0" err="1">
                <a:latin typeface="Calibri" charset="0"/>
                <a:cs typeface="Calibri" charset="0"/>
                <a:sym typeface="Calibri" charset="0"/>
              </a:rPr>
              <a:t>Please</a:t>
            </a:r>
            <a:r>
              <a:rPr lang="de-DE" sz="800" dirty="0">
                <a:latin typeface="Calibri" charset="0"/>
                <a:cs typeface="Calibri" charset="0"/>
                <a:sym typeface="Calibri" charset="0"/>
              </a:rPr>
              <a:t> </a:t>
            </a:r>
            <a:r>
              <a:rPr lang="de-DE" sz="800" dirty="0" err="1">
                <a:latin typeface="Calibri" charset="0"/>
                <a:cs typeface="Calibri" charset="0"/>
                <a:sym typeface="Calibri" charset="0"/>
              </a:rPr>
              <a:t>export</a:t>
            </a:r>
            <a:r>
              <a:rPr lang="de-DE" sz="800" dirty="0">
                <a:latin typeface="Calibri" charset="0"/>
                <a:cs typeface="Calibri" charset="0"/>
                <a:sym typeface="Calibri" charset="0"/>
              </a:rPr>
              <a:t> </a:t>
            </a:r>
            <a:r>
              <a:rPr lang="de-DE" sz="800" dirty="0" err="1">
                <a:latin typeface="Calibri" charset="0"/>
                <a:cs typeface="Calibri" charset="0"/>
                <a:sym typeface="Calibri" charset="0"/>
              </a:rPr>
              <a:t>your</a:t>
            </a:r>
            <a:r>
              <a:rPr lang="de-DE" sz="800" dirty="0">
                <a:latin typeface="Calibri" charset="0"/>
                <a:cs typeface="Calibri" charset="0"/>
                <a:sym typeface="Calibri" charset="0"/>
              </a:rPr>
              <a:t> </a:t>
            </a:r>
            <a:r>
              <a:rPr lang="de-DE" sz="800" dirty="0" err="1">
                <a:latin typeface="Calibri" charset="0"/>
                <a:cs typeface="Calibri" charset="0"/>
                <a:sym typeface="Calibri" charset="0"/>
              </a:rPr>
              <a:t>poster</a:t>
            </a:r>
            <a:r>
              <a:rPr lang="de-DE" sz="800" dirty="0">
                <a:latin typeface="Calibri" charset="0"/>
                <a:cs typeface="Calibri" charset="0"/>
                <a:sym typeface="Calibri" charset="0"/>
              </a:rPr>
              <a:t> </a:t>
            </a:r>
            <a:r>
              <a:rPr lang="de-DE" sz="800" dirty="0" err="1">
                <a:latin typeface="Calibri" charset="0"/>
                <a:cs typeface="Calibri" charset="0"/>
                <a:sym typeface="Calibri" charset="0"/>
              </a:rPr>
              <a:t>as</a:t>
            </a:r>
            <a:r>
              <a:rPr lang="de-DE" sz="800" dirty="0">
                <a:latin typeface="Calibri" charset="0"/>
                <a:cs typeface="Calibri" charset="0"/>
                <a:sym typeface="Calibri" charset="0"/>
              </a:rPr>
              <a:t> .PPT-file and </a:t>
            </a:r>
            <a:r>
              <a:rPr lang="de-DE" sz="800" dirty="0" err="1">
                <a:latin typeface="Calibri" charset="0"/>
                <a:cs typeface="Calibri" charset="0"/>
                <a:sym typeface="Calibri" charset="0"/>
              </a:rPr>
              <a:t>upload</a:t>
            </a:r>
            <a:r>
              <a:rPr lang="de-DE" sz="800" dirty="0">
                <a:latin typeface="Calibri" charset="0"/>
                <a:cs typeface="Calibri" charset="0"/>
                <a:sym typeface="Calibri" charset="0"/>
              </a:rPr>
              <a:t> </a:t>
            </a:r>
            <a:r>
              <a:rPr lang="de-DE" sz="800" dirty="0" err="1">
                <a:latin typeface="Calibri" charset="0"/>
                <a:cs typeface="Calibri" charset="0"/>
                <a:sym typeface="Calibri" charset="0"/>
              </a:rPr>
              <a:t>the</a:t>
            </a:r>
            <a:r>
              <a:rPr lang="de-DE" sz="800" dirty="0">
                <a:latin typeface="Calibri" charset="0"/>
                <a:cs typeface="Calibri" charset="0"/>
                <a:sym typeface="Calibri" charset="0"/>
              </a:rPr>
              <a:t> .</a:t>
            </a:r>
            <a:r>
              <a:rPr lang="de-DE" sz="800">
                <a:latin typeface="Calibri" charset="0"/>
                <a:cs typeface="Calibri" charset="0"/>
                <a:sym typeface="Calibri" charset="0"/>
              </a:rPr>
              <a:t>ppt </a:t>
            </a:r>
            <a:r>
              <a:rPr lang="de-DE" sz="800" dirty="0" err="1">
                <a:latin typeface="Calibri" charset="0"/>
                <a:cs typeface="Calibri" charset="0"/>
                <a:sym typeface="Calibri" charset="0"/>
              </a:rPr>
              <a:t>into</a:t>
            </a:r>
            <a:r>
              <a:rPr lang="de-DE" sz="800" dirty="0">
                <a:latin typeface="Calibri" charset="0"/>
                <a:cs typeface="Calibri" charset="0"/>
                <a:sym typeface="Calibri" charset="0"/>
              </a:rPr>
              <a:t> </a:t>
            </a:r>
            <a:r>
              <a:rPr lang="de-DE" sz="800" dirty="0" err="1">
                <a:latin typeface="Calibri" charset="0"/>
                <a:cs typeface="Calibri" charset="0"/>
                <a:sym typeface="Calibri" charset="0"/>
              </a:rPr>
              <a:t>the</a:t>
            </a:r>
            <a:r>
              <a:rPr lang="de-DE" sz="800" dirty="0">
                <a:latin typeface="Calibri" charset="0"/>
                <a:cs typeface="Calibri" charset="0"/>
                <a:sym typeface="Calibri" charset="0"/>
              </a:rPr>
              <a:t> </a:t>
            </a:r>
            <a:r>
              <a:rPr lang="de-DE" sz="800" dirty="0" err="1">
                <a:latin typeface="Calibri" charset="0"/>
                <a:cs typeface="Calibri" charset="0"/>
                <a:sym typeface="Calibri" charset="0"/>
              </a:rPr>
              <a:t>system</a:t>
            </a:r>
            <a:r>
              <a:rPr lang="de-DE" sz="800" dirty="0">
                <a:latin typeface="Calibri" charset="0"/>
                <a:cs typeface="Calibri" charset="0"/>
                <a:sym typeface="Calibri" charset="0"/>
              </a:rPr>
              <a:t>. </a:t>
            </a:r>
            <a:r>
              <a:rPr lang="de-DE" sz="800" dirty="0" err="1">
                <a:latin typeface="Calibri" charset="0"/>
                <a:cs typeface="Calibri" charset="0"/>
                <a:sym typeface="Calibri" charset="0"/>
              </a:rPr>
              <a:t>Please</a:t>
            </a:r>
            <a:r>
              <a:rPr lang="de-DE" sz="800" dirty="0">
                <a:latin typeface="Calibri" charset="0"/>
                <a:cs typeface="Calibri" charset="0"/>
                <a:sym typeface="Calibri" charset="0"/>
              </a:rPr>
              <a:t> </a:t>
            </a:r>
            <a:r>
              <a:rPr lang="de-DE" sz="800" dirty="0" err="1">
                <a:latin typeface="Calibri" charset="0"/>
                <a:cs typeface="Calibri" charset="0"/>
                <a:sym typeface="Calibri" charset="0"/>
              </a:rPr>
              <a:t>use</a:t>
            </a:r>
            <a:r>
              <a:rPr lang="de-DE" sz="800" dirty="0">
                <a:latin typeface="Calibri" charset="0"/>
                <a:cs typeface="Calibri" charset="0"/>
                <a:sym typeface="Calibri" charset="0"/>
              </a:rPr>
              <a:t> </a:t>
            </a:r>
            <a:r>
              <a:rPr lang="de-DE" sz="800" dirty="0" err="1">
                <a:latin typeface="Calibri" charset="0"/>
                <a:cs typeface="Calibri" charset="0"/>
                <a:sym typeface="Calibri" charset="0"/>
              </a:rPr>
              <a:t>the</a:t>
            </a:r>
            <a:r>
              <a:rPr lang="de-DE" sz="800" dirty="0">
                <a:latin typeface="Calibri" charset="0"/>
                <a:cs typeface="Calibri" charset="0"/>
                <a:sym typeface="Calibri" charset="0"/>
              </a:rPr>
              <a:t> </a:t>
            </a:r>
            <a:r>
              <a:rPr lang="de-DE" sz="800" dirty="0" err="1">
                <a:latin typeface="Calibri" charset="0"/>
                <a:cs typeface="Calibri" charset="0"/>
                <a:sym typeface="Calibri" charset="0"/>
              </a:rPr>
              <a:t>font</a:t>
            </a:r>
            <a:r>
              <a:rPr lang="de-DE" sz="800" dirty="0">
                <a:latin typeface="Calibri" charset="0"/>
                <a:cs typeface="Calibri" charset="0"/>
                <a:sym typeface="Calibri" charset="0"/>
              </a:rPr>
              <a:t> in </a:t>
            </a:r>
            <a:r>
              <a:rPr lang="de-DE" sz="800" dirty="0" err="1">
                <a:latin typeface="Calibri" charset="0"/>
                <a:cs typeface="Calibri" charset="0"/>
                <a:sym typeface="Calibri" charset="0"/>
              </a:rPr>
              <a:t>the</a:t>
            </a:r>
            <a:r>
              <a:rPr lang="de-DE" sz="800" dirty="0">
                <a:latin typeface="Calibri" charset="0"/>
                <a:cs typeface="Calibri" charset="0"/>
                <a:sym typeface="Calibri" charset="0"/>
              </a:rPr>
              <a:t> </a:t>
            </a:r>
            <a:r>
              <a:rPr lang="de-DE" sz="800" dirty="0" err="1">
                <a:latin typeface="Calibri" charset="0"/>
                <a:cs typeface="Calibri" charset="0"/>
                <a:sym typeface="Calibri" charset="0"/>
              </a:rPr>
              <a:t>document</a:t>
            </a:r>
            <a:r>
              <a:rPr lang="de-DE" sz="800" dirty="0">
                <a:latin typeface="Calibri" charset="0"/>
                <a:cs typeface="Calibri" charset="0"/>
                <a:sym typeface="Calibri" charset="0"/>
              </a:rPr>
              <a:t> </a:t>
            </a:r>
            <a:r>
              <a:rPr lang="de-DE" sz="800" dirty="0" err="1">
                <a:latin typeface="Calibri" charset="0"/>
                <a:cs typeface="Calibri" charset="0"/>
                <a:sym typeface="Calibri" charset="0"/>
              </a:rPr>
              <a:t>or</a:t>
            </a:r>
            <a:r>
              <a:rPr lang="de-DE" sz="800" dirty="0">
                <a:latin typeface="Calibri" charset="0"/>
                <a:cs typeface="Calibri" charset="0"/>
                <a:sym typeface="Calibri" charset="0"/>
              </a:rPr>
              <a:t> a </a:t>
            </a:r>
            <a:r>
              <a:rPr lang="de-DE" sz="800" dirty="0" err="1">
                <a:latin typeface="Calibri" charset="0"/>
                <a:cs typeface="Calibri" charset="0"/>
                <a:sym typeface="Calibri" charset="0"/>
              </a:rPr>
              <a:t>similar</a:t>
            </a:r>
            <a:r>
              <a:rPr lang="de-DE" sz="800" dirty="0">
                <a:latin typeface="Calibri" charset="0"/>
                <a:cs typeface="Calibri" charset="0"/>
                <a:sym typeface="Calibri" charset="0"/>
              </a:rPr>
              <a:t> </a:t>
            </a:r>
            <a:r>
              <a:rPr lang="de-DE" sz="800" dirty="0" err="1">
                <a:latin typeface="Calibri" charset="0"/>
                <a:cs typeface="Calibri" charset="0"/>
                <a:sym typeface="Calibri" charset="0"/>
              </a:rPr>
              <a:t>one</a:t>
            </a:r>
            <a:r>
              <a:rPr lang="de-DE" sz="800" dirty="0">
                <a:latin typeface="Calibri" charset="0"/>
                <a:cs typeface="Calibri" charset="0"/>
                <a:sym typeface="Calibri" charset="0"/>
              </a:rPr>
              <a:t> </a:t>
            </a:r>
            <a:r>
              <a:rPr lang="de-DE" sz="800" dirty="0" err="1">
                <a:latin typeface="Calibri" charset="0"/>
                <a:cs typeface="Calibri" charset="0"/>
                <a:sym typeface="Calibri" charset="0"/>
              </a:rPr>
              <a:t>and</a:t>
            </a:r>
            <a:r>
              <a:rPr lang="de-DE" sz="800" dirty="0">
                <a:latin typeface="Calibri" charset="0"/>
                <a:cs typeface="Calibri" charset="0"/>
                <a:sym typeface="Calibri" charset="0"/>
              </a:rPr>
              <a:t> do not </a:t>
            </a:r>
            <a:r>
              <a:rPr lang="de-DE" sz="800" dirty="0" err="1">
                <a:latin typeface="Calibri" charset="0"/>
                <a:cs typeface="Calibri" charset="0"/>
                <a:sym typeface="Calibri" charset="0"/>
              </a:rPr>
              <a:t>use</a:t>
            </a:r>
            <a:r>
              <a:rPr lang="de-DE" sz="800" dirty="0">
                <a:latin typeface="Calibri" charset="0"/>
                <a:cs typeface="Calibri" charset="0"/>
                <a:sym typeface="Calibri" charset="0"/>
              </a:rPr>
              <a:t> a </a:t>
            </a:r>
            <a:r>
              <a:rPr lang="de-DE" sz="800" dirty="0" err="1">
                <a:latin typeface="Calibri" charset="0"/>
                <a:cs typeface="Calibri" charset="0"/>
                <a:sym typeface="Calibri" charset="0"/>
              </a:rPr>
              <a:t>font</a:t>
            </a:r>
            <a:r>
              <a:rPr lang="de-DE" sz="800" dirty="0">
                <a:latin typeface="Calibri" charset="0"/>
                <a:cs typeface="Calibri" charset="0"/>
                <a:sym typeface="Calibri" charset="0"/>
              </a:rPr>
              <a:t> </a:t>
            </a:r>
            <a:r>
              <a:rPr lang="de-DE" sz="800" dirty="0" err="1">
                <a:latin typeface="Calibri" charset="0"/>
                <a:cs typeface="Calibri" charset="0"/>
                <a:sym typeface="Calibri" charset="0"/>
              </a:rPr>
              <a:t>size</a:t>
            </a:r>
            <a:r>
              <a:rPr lang="de-DE" sz="800" dirty="0">
                <a:latin typeface="Calibri" charset="0"/>
                <a:cs typeface="Calibri" charset="0"/>
                <a:sym typeface="Calibri" charset="0"/>
              </a:rPr>
              <a:t> </a:t>
            </a:r>
            <a:r>
              <a:rPr lang="de-DE" sz="800" dirty="0" err="1">
                <a:latin typeface="Calibri" charset="0"/>
                <a:cs typeface="Calibri" charset="0"/>
                <a:sym typeface="Calibri" charset="0"/>
              </a:rPr>
              <a:t>smaller</a:t>
            </a:r>
            <a:r>
              <a:rPr lang="de-DE" sz="800" dirty="0">
                <a:latin typeface="Calibri" charset="0"/>
                <a:cs typeface="Calibri" charset="0"/>
                <a:sym typeface="Calibri" charset="0"/>
              </a:rPr>
              <a:t> </a:t>
            </a:r>
            <a:r>
              <a:rPr lang="de-DE" sz="800" dirty="0" err="1">
                <a:latin typeface="Calibri" charset="0"/>
                <a:cs typeface="Calibri" charset="0"/>
                <a:sym typeface="Calibri" charset="0"/>
              </a:rPr>
              <a:t>than</a:t>
            </a:r>
            <a:r>
              <a:rPr lang="de-DE" sz="800" dirty="0">
                <a:latin typeface="Calibri" charset="0"/>
                <a:cs typeface="Calibri" charset="0"/>
                <a:sym typeface="Calibri" charset="0"/>
              </a:rPr>
              <a:t> 18.</a:t>
            </a:r>
          </a:p>
        </p:txBody>
      </p:sp>
    </p:spTree>
    <p:extLst>
      <p:ext uri="{BB962C8B-B14F-4D97-AF65-F5344CB8AC3E}">
        <p14:creationId xmlns:p14="http://schemas.microsoft.com/office/powerpoint/2010/main" val="2048072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3295422" y="7716384"/>
            <a:ext cx="37328951" cy="5324418"/>
          </a:xfrm>
          <a:prstGeom prst="rect">
            <a:avLst/>
          </a:prstGeom>
        </p:spPr>
        <p:txBody>
          <a:bodyPr vert="horz"/>
          <a:lstStyle/>
          <a:p>
            <a:r>
              <a:rPr lang="de-DE"/>
              <a:t>Mastertitelformat bearbeiten</a:t>
            </a:r>
          </a:p>
        </p:txBody>
      </p:sp>
      <p:sp>
        <p:nvSpPr>
          <p:cNvPr id="3" name="Untertitel 2"/>
          <p:cNvSpPr>
            <a:spLocks noGrp="1"/>
          </p:cNvSpPr>
          <p:nvPr>
            <p:ph type="subTitle" idx="1"/>
          </p:nvPr>
        </p:nvSpPr>
        <p:spPr>
          <a:xfrm>
            <a:off x="6587255" y="14075781"/>
            <a:ext cx="30745274" cy="6347901"/>
          </a:xfrm>
          <a:prstGeom prst="rect">
            <a:avLst/>
          </a:prstGeom>
        </p:spPr>
        <p:txBody>
          <a:bodyPr vert="horz"/>
          <a:lstStyle>
            <a:lvl1pPr marL="0" indent="0" algn="ctr">
              <a:buNone/>
              <a:defRPr/>
            </a:lvl1pPr>
            <a:lvl2pPr marL="1027676" indent="0" algn="ctr">
              <a:buNone/>
              <a:defRPr/>
            </a:lvl2pPr>
            <a:lvl3pPr marL="2055357" indent="0" algn="ctr">
              <a:buNone/>
              <a:defRPr/>
            </a:lvl3pPr>
            <a:lvl4pPr marL="3083038" indent="0" algn="ctr">
              <a:buNone/>
              <a:defRPr/>
            </a:lvl4pPr>
            <a:lvl5pPr marL="4110719" indent="0" algn="ctr">
              <a:buNone/>
              <a:defRPr/>
            </a:lvl5pPr>
            <a:lvl6pPr marL="5138395" indent="0" algn="ctr">
              <a:buNone/>
              <a:defRPr/>
            </a:lvl6pPr>
            <a:lvl7pPr marL="6166076" indent="0" algn="ctr">
              <a:buNone/>
              <a:defRPr/>
            </a:lvl7pPr>
            <a:lvl8pPr marL="7193757" indent="0" algn="ctr">
              <a:buNone/>
              <a:defRPr/>
            </a:lvl8pPr>
            <a:lvl9pPr marL="8221433" indent="0" algn="ctr">
              <a:buNone/>
              <a:defRPr/>
            </a:lvl9pPr>
          </a:lstStyle>
          <a:p>
            <a:r>
              <a:rPr lang="de-DE"/>
              <a:t>Master-Untertitelformat bearbeiten</a:t>
            </a:r>
          </a:p>
        </p:txBody>
      </p:sp>
    </p:spTree>
    <p:extLst>
      <p:ext uri="{BB962C8B-B14F-4D97-AF65-F5344CB8AC3E}">
        <p14:creationId xmlns:p14="http://schemas.microsoft.com/office/powerpoint/2010/main" val="4200203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p>
            <a:r>
              <a:rPr lang="de-DE"/>
              <a:t>Mastertitelformat bearbeiten</a:t>
            </a:r>
          </a:p>
        </p:txBody>
      </p:sp>
      <p:sp>
        <p:nvSpPr>
          <p:cNvPr id="3" name="Vertikaler Textplatzhalter 2"/>
          <p:cNvSpPr>
            <a:spLocks noGrp="1"/>
          </p:cNvSpPr>
          <p:nvPr>
            <p:ph type="body" orient="vert" idx="1"/>
          </p:nvPr>
        </p:nvSpPr>
        <p:spPr>
          <a:xfrm>
            <a:off x="2194570" y="5795910"/>
            <a:ext cx="39530655" cy="16392995"/>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63507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31842560" y="994734"/>
            <a:ext cx="9882665" cy="21194171"/>
          </a:xfrm>
          <a:prstGeom prst="rect">
            <a:avLst/>
          </a:prstGeom>
        </p:spPr>
        <p:txBody>
          <a:bodyPr vert="eaVert"/>
          <a:lstStyle/>
          <a:p>
            <a:r>
              <a:rPr lang="de-DE"/>
              <a:t>Mastertitelformat bearbeiten</a:t>
            </a:r>
          </a:p>
        </p:txBody>
      </p:sp>
      <p:sp>
        <p:nvSpPr>
          <p:cNvPr id="3" name="Vertikaler Textplatzhalter 2"/>
          <p:cNvSpPr>
            <a:spLocks noGrp="1"/>
          </p:cNvSpPr>
          <p:nvPr>
            <p:ph type="body" orient="vert" idx="1"/>
          </p:nvPr>
        </p:nvSpPr>
        <p:spPr>
          <a:xfrm>
            <a:off x="2194570" y="994734"/>
            <a:ext cx="29304869" cy="21194171"/>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917851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3295422" y="7716384"/>
            <a:ext cx="37328951" cy="5324418"/>
          </a:xfrm>
          <a:prstGeom prst="rect">
            <a:avLst/>
          </a:prstGeom>
        </p:spPr>
        <p:txBody>
          <a:bodyPr vert="horz"/>
          <a:lstStyle/>
          <a:p>
            <a:r>
              <a:rPr lang="de-DE"/>
              <a:t>Mastertitelformat bearbeiten</a:t>
            </a:r>
          </a:p>
        </p:txBody>
      </p:sp>
      <p:sp>
        <p:nvSpPr>
          <p:cNvPr id="3" name="Untertitel 2"/>
          <p:cNvSpPr>
            <a:spLocks noGrp="1"/>
          </p:cNvSpPr>
          <p:nvPr>
            <p:ph type="subTitle" idx="1"/>
          </p:nvPr>
        </p:nvSpPr>
        <p:spPr>
          <a:xfrm>
            <a:off x="6587255" y="14075781"/>
            <a:ext cx="30745274" cy="6347901"/>
          </a:xfrm>
          <a:prstGeom prst="rect">
            <a:avLst/>
          </a:prstGeom>
        </p:spPr>
        <p:txBody>
          <a:bodyPr vert="horz"/>
          <a:lstStyle>
            <a:lvl1pPr marL="0" indent="0" algn="ctr">
              <a:buNone/>
              <a:defRPr/>
            </a:lvl1pPr>
            <a:lvl2pPr marL="1027676" indent="0" algn="ctr">
              <a:buNone/>
              <a:defRPr/>
            </a:lvl2pPr>
            <a:lvl3pPr marL="2055357" indent="0" algn="ctr">
              <a:buNone/>
              <a:defRPr/>
            </a:lvl3pPr>
            <a:lvl4pPr marL="3083038" indent="0" algn="ctr">
              <a:buNone/>
              <a:defRPr/>
            </a:lvl4pPr>
            <a:lvl5pPr marL="4110719" indent="0" algn="ctr">
              <a:buNone/>
              <a:defRPr/>
            </a:lvl5pPr>
            <a:lvl6pPr marL="5138395" indent="0" algn="ctr">
              <a:buNone/>
              <a:defRPr/>
            </a:lvl6pPr>
            <a:lvl7pPr marL="6166076" indent="0" algn="ctr">
              <a:buNone/>
              <a:defRPr/>
            </a:lvl7pPr>
            <a:lvl8pPr marL="7193757" indent="0" algn="ctr">
              <a:buNone/>
              <a:defRPr/>
            </a:lvl8pPr>
            <a:lvl9pPr marL="8221433" indent="0" algn="ctr">
              <a:buNone/>
              <a:defRPr/>
            </a:lvl9pPr>
          </a:lstStyle>
          <a:p>
            <a:r>
              <a:rPr lang="de-DE"/>
              <a:t>Master-Untertitelformat bearbeiten</a:t>
            </a:r>
          </a:p>
        </p:txBody>
      </p:sp>
    </p:spTree>
    <p:extLst>
      <p:ext uri="{BB962C8B-B14F-4D97-AF65-F5344CB8AC3E}">
        <p14:creationId xmlns:p14="http://schemas.microsoft.com/office/powerpoint/2010/main" val="972306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p>
            <a:r>
              <a:rPr lang="de-DE"/>
              <a:t>Mastertitelformat bearbeiten</a:t>
            </a:r>
          </a:p>
        </p:txBody>
      </p:sp>
      <p:sp>
        <p:nvSpPr>
          <p:cNvPr id="3" name="Inhaltsplatzhalter 2"/>
          <p:cNvSpPr>
            <a:spLocks noGrp="1"/>
          </p:cNvSpPr>
          <p:nvPr>
            <p:ph idx="1"/>
          </p:nvPr>
        </p:nvSpPr>
        <p:spPr>
          <a:xfrm>
            <a:off x="2194570" y="5795910"/>
            <a:ext cx="39530655" cy="16392995"/>
          </a:xfrm>
          <a:prstGeom prst="rect">
            <a:avLst/>
          </a:prstGeom>
        </p:spPr>
        <p:txBody>
          <a:bodyPr vert="horz"/>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31177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470553" y="15961751"/>
            <a:ext cx="37328951" cy="4933422"/>
          </a:xfrm>
          <a:prstGeom prst="rect">
            <a:avLst/>
          </a:prstGeom>
        </p:spPr>
        <p:txBody>
          <a:bodyPr vert="horz" anchor="t"/>
          <a:lstStyle>
            <a:lvl1pPr algn="l">
              <a:defRPr sz="8991" b="1" cap="all"/>
            </a:lvl1pPr>
          </a:lstStyle>
          <a:p>
            <a:r>
              <a:rPr lang="de-DE"/>
              <a:t>Mastertitelformat bearbeiten</a:t>
            </a:r>
          </a:p>
        </p:txBody>
      </p:sp>
      <p:sp>
        <p:nvSpPr>
          <p:cNvPr id="3" name="Textplatzhalter 2"/>
          <p:cNvSpPr>
            <a:spLocks noGrp="1"/>
          </p:cNvSpPr>
          <p:nvPr>
            <p:ph type="body" idx="1"/>
          </p:nvPr>
        </p:nvSpPr>
        <p:spPr>
          <a:xfrm>
            <a:off x="3470553" y="10528091"/>
            <a:ext cx="37328951" cy="5433667"/>
          </a:xfrm>
          <a:prstGeom prst="rect">
            <a:avLst/>
          </a:prstGeom>
        </p:spPr>
        <p:txBody>
          <a:bodyPr vert="horz" anchor="b"/>
          <a:lstStyle>
            <a:lvl1pPr marL="0" indent="0">
              <a:buNone/>
              <a:defRPr sz="4496"/>
            </a:lvl1pPr>
            <a:lvl2pPr marL="1027676" indent="0">
              <a:buNone/>
              <a:defRPr sz="4049"/>
            </a:lvl2pPr>
            <a:lvl3pPr marL="2055357" indent="0">
              <a:buNone/>
              <a:defRPr sz="3598"/>
            </a:lvl3pPr>
            <a:lvl4pPr marL="3083038" indent="0">
              <a:buNone/>
              <a:defRPr sz="3146"/>
            </a:lvl4pPr>
            <a:lvl5pPr marL="4110719" indent="0">
              <a:buNone/>
              <a:defRPr sz="3146"/>
            </a:lvl5pPr>
            <a:lvl6pPr marL="5138395" indent="0">
              <a:buNone/>
              <a:defRPr sz="3146"/>
            </a:lvl6pPr>
            <a:lvl7pPr marL="6166076" indent="0">
              <a:buNone/>
              <a:defRPr sz="3146"/>
            </a:lvl7pPr>
            <a:lvl8pPr marL="7193757" indent="0">
              <a:buNone/>
              <a:defRPr sz="3146"/>
            </a:lvl8pPr>
            <a:lvl9pPr marL="8221433" indent="0">
              <a:buNone/>
              <a:defRPr sz="3146"/>
            </a:lvl9pPr>
          </a:lstStyle>
          <a:p>
            <a:pPr lvl="0"/>
            <a:r>
              <a:rPr lang="de-DE"/>
              <a:t>Mastertextformat bearbeiten</a:t>
            </a:r>
          </a:p>
        </p:txBody>
      </p:sp>
    </p:spTree>
    <p:extLst>
      <p:ext uri="{BB962C8B-B14F-4D97-AF65-F5344CB8AC3E}">
        <p14:creationId xmlns:p14="http://schemas.microsoft.com/office/powerpoint/2010/main" val="4142658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p>
            <a:r>
              <a:rPr lang="de-DE"/>
              <a:t>Mastertitelformat bearbeiten</a:t>
            </a:r>
          </a:p>
        </p:txBody>
      </p:sp>
      <p:sp>
        <p:nvSpPr>
          <p:cNvPr id="3" name="Inhaltsplatzhalter 2"/>
          <p:cNvSpPr>
            <a:spLocks noGrp="1"/>
          </p:cNvSpPr>
          <p:nvPr>
            <p:ph sz="half" idx="1"/>
          </p:nvPr>
        </p:nvSpPr>
        <p:spPr>
          <a:xfrm>
            <a:off x="2194570" y="5795910"/>
            <a:ext cx="19593767" cy="16392995"/>
          </a:xfrm>
          <a:prstGeom prst="rect">
            <a:avLst/>
          </a:prstGeom>
        </p:spPr>
        <p:txBody>
          <a:bodyPr vert="horz"/>
          <a:lstStyle>
            <a:lvl1pPr>
              <a:defRPr sz="6297"/>
            </a:lvl1pPr>
            <a:lvl2pPr>
              <a:defRPr sz="5394"/>
            </a:lvl2pPr>
            <a:lvl3pPr>
              <a:defRPr sz="4496"/>
            </a:lvl3pPr>
            <a:lvl4pPr>
              <a:defRPr sz="4049"/>
            </a:lvl4pPr>
            <a:lvl5pPr>
              <a:defRPr sz="4049"/>
            </a:lvl5pPr>
            <a:lvl6pPr>
              <a:defRPr sz="4049"/>
            </a:lvl6pPr>
            <a:lvl7pPr>
              <a:defRPr sz="4049"/>
            </a:lvl7pPr>
            <a:lvl8pPr>
              <a:defRPr sz="4049"/>
            </a:lvl8pPr>
            <a:lvl9pPr>
              <a:defRPr sz="404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22131458" y="5795910"/>
            <a:ext cx="19593767" cy="16392995"/>
          </a:xfrm>
          <a:prstGeom prst="rect">
            <a:avLst/>
          </a:prstGeom>
        </p:spPr>
        <p:txBody>
          <a:bodyPr vert="horz"/>
          <a:lstStyle>
            <a:lvl1pPr>
              <a:defRPr sz="6297"/>
            </a:lvl1pPr>
            <a:lvl2pPr>
              <a:defRPr sz="5394"/>
            </a:lvl2pPr>
            <a:lvl3pPr>
              <a:defRPr sz="4496"/>
            </a:lvl3pPr>
            <a:lvl4pPr>
              <a:defRPr sz="4049"/>
            </a:lvl4pPr>
            <a:lvl5pPr>
              <a:defRPr sz="4049"/>
            </a:lvl5pPr>
            <a:lvl6pPr>
              <a:defRPr sz="4049"/>
            </a:lvl6pPr>
            <a:lvl7pPr>
              <a:defRPr sz="4049"/>
            </a:lvl7pPr>
            <a:lvl8pPr>
              <a:defRPr sz="4049"/>
            </a:lvl8pPr>
            <a:lvl9pPr>
              <a:defRPr sz="404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3955250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lvl1pPr>
              <a:defRPr/>
            </a:lvl1pPr>
          </a:lstStyle>
          <a:p>
            <a:r>
              <a:rPr lang="de-DE"/>
              <a:t>Mastertitelformat bearbeiten</a:t>
            </a:r>
          </a:p>
        </p:txBody>
      </p:sp>
      <p:sp>
        <p:nvSpPr>
          <p:cNvPr id="3" name="Textplatzhalter 2"/>
          <p:cNvSpPr>
            <a:spLocks noGrp="1"/>
          </p:cNvSpPr>
          <p:nvPr>
            <p:ph type="body" idx="1"/>
          </p:nvPr>
        </p:nvSpPr>
        <p:spPr>
          <a:xfrm>
            <a:off x="2194558" y="5560166"/>
            <a:ext cx="19407910" cy="2317215"/>
          </a:xfrm>
          <a:prstGeom prst="rect">
            <a:avLst/>
          </a:prstGeom>
        </p:spPr>
        <p:txBody>
          <a:bodyPr vert="horz" anchor="b"/>
          <a:lstStyle>
            <a:lvl1pPr marL="0" indent="0">
              <a:buNone/>
              <a:defRPr sz="5394" b="1"/>
            </a:lvl1pPr>
            <a:lvl2pPr marL="1027676" indent="0">
              <a:buNone/>
              <a:defRPr sz="4496" b="1"/>
            </a:lvl2pPr>
            <a:lvl3pPr marL="2055357" indent="0">
              <a:buNone/>
              <a:defRPr sz="4049" b="1"/>
            </a:lvl3pPr>
            <a:lvl4pPr marL="3083038" indent="0">
              <a:buNone/>
              <a:defRPr sz="3598" b="1"/>
            </a:lvl4pPr>
            <a:lvl5pPr marL="4110719" indent="0">
              <a:buNone/>
              <a:defRPr sz="3598" b="1"/>
            </a:lvl5pPr>
            <a:lvl6pPr marL="5138395" indent="0">
              <a:buNone/>
              <a:defRPr sz="3598" b="1"/>
            </a:lvl6pPr>
            <a:lvl7pPr marL="6166076" indent="0">
              <a:buNone/>
              <a:defRPr sz="3598" b="1"/>
            </a:lvl7pPr>
            <a:lvl8pPr marL="7193757" indent="0">
              <a:buNone/>
              <a:defRPr sz="3598" b="1"/>
            </a:lvl8pPr>
            <a:lvl9pPr marL="8221433" indent="0">
              <a:buNone/>
              <a:defRPr sz="3598" b="1"/>
            </a:lvl9pPr>
          </a:lstStyle>
          <a:p>
            <a:pPr lvl="0"/>
            <a:r>
              <a:rPr lang="de-DE"/>
              <a:t>Mastertextformat bearbeiten</a:t>
            </a:r>
          </a:p>
        </p:txBody>
      </p:sp>
      <p:sp>
        <p:nvSpPr>
          <p:cNvPr id="4" name="Inhaltsplatzhalter 3"/>
          <p:cNvSpPr>
            <a:spLocks noGrp="1"/>
          </p:cNvSpPr>
          <p:nvPr>
            <p:ph sz="half" idx="2"/>
          </p:nvPr>
        </p:nvSpPr>
        <p:spPr>
          <a:xfrm>
            <a:off x="2194558" y="7877376"/>
            <a:ext cx="19407910" cy="14311529"/>
          </a:xfrm>
          <a:prstGeom prst="rect">
            <a:avLst/>
          </a:prstGeom>
        </p:spPr>
        <p:txBody>
          <a:bodyPr vert="horz"/>
          <a:lstStyle>
            <a:lvl1pPr>
              <a:defRPr sz="5394"/>
            </a:lvl1pPr>
            <a:lvl2pPr>
              <a:defRPr sz="4496"/>
            </a:lvl2pPr>
            <a:lvl3pPr>
              <a:defRPr sz="4049"/>
            </a:lvl3pPr>
            <a:lvl4pPr>
              <a:defRPr sz="3598"/>
            </a:lvl4pPr>
            <a:lvl5pPr>
              <a:defRPr sz="3598"/>
            </a:lvl5pPr>
            <a:lvl6pPr>
              <a:defRPr sz="3598"/>
            </a:lvl6pPr>
            <a:lvl7pPr>
              <a:defRPr sz="3598"/>
            </a:lvl7pPr>
            <a:lvl8pPr>
              <a:defRPr sz="3598"/>
            </a:lvl8pPr>
            <a:lvl9pPr>
              <a:defRPr sz="3598"/>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22310160" y="5560166"/>
            <a:ext cx="19415057" cy="2317215"/>
          </a:xfrm>
          <a:prstGeom prst="rect">
            <a:avLst/>
          </a:prstGeom>
        </p:spPr>
        <p:txBody>
          <a:bodyPr vert="horz" anchor="b"/>
          <a:lstStyle>
            <a:lvl1pPr marL="0" indent="0">
              <a:buNone/>
              <a:defRPr sz="5394" b="1"/>
            </a:lvl1pPr>
            <a:lvl2pPr marL="1027676" indent="0">
              <a:buNone/>
              <a:defRPr sz="4496" b="1"/>
            </a:lvl2pPr>
            <a:lvl3pPr marL="2055357" indent="0">
              <a:buNone/>
              <a:defRPr sz="4049" b="1"/>
            </a:lvl3pPr>
            <a:lvl4pPr marL="3083038" indent="0">
              <a:buNone/>
              <a:defRPr sz="3598" b="1"/>
            </a:lvl4pPr>
            <a:lvl5pPr marL="4110719" indent="0">
              <a:buNone/>
              <a:defRPr sz="3598" b="1"/>
            </a:lvl5pPr>
            <a:lvl6pPr marL="5138395" indent="0">
              <a:buNone/>
              <a:defRPr sz="3598" b="1"/>
            </a:lvl6pPr>
            <a:lvl7pPr marL="6166076" indent="0">
              <a:buNone/>
              <a:defRPr sz="3598" b="1"/>
            </a:lvl7pPr>
            <a:lvl8pPr marL="7193757" indent="0">
              <a:buNone/>
              <a:defRPr sz="3598" b="1"/>
            </a:lvl8pPr>
            <a:lvl9pPr marL="8221433" indent="0">
              <a:buNone/>
              <a:defRPr sz="3598" b="1"/>
            </a:lvl9pPr>
          </a:lstStyle>
          <a:p>
            <a:pPr lvl="0"/>
            <a:r>
              <a:rPr lang="de-DE"/>
              <a:t>Mastertextformat bearbeiten</a:t>
            </a:r>
          </a:p>
        </p:txBody>
      </p:sp>
      <p:sp>
        <p:nvSpPr>
          <p:cNvPr id="6" name="Inhaltsplatzhalter 5"/>
          <p:cNvSpPr>
            <a:spLocks noGrp="1"/>
          </p:cNvSpPr>
          <p:nvPr>
            <p:ph sz="quarter" idx="4"/>
          </p:nvPr>
        </p:nvSpPr>
        <p:spPr>
          <a:xfrm>
            <a:off x="22310160" y="7877376"/>
            <a:ext cx="19415057" cy="14311529"/>
          </a:xfrm>
          <a:prstGeom prst="rect">
            <a:avLst/>
          </a:prstGeom>
        </p:spPr>
        <p:txBody>
          <a:bodyPr vert="horz"/>
          <a:lstStyle>
            <a:lvl1pPr>
              <a:defRPr sz="5394"/>
            </a:lvl1pPr>
            <a:lvl2pPr>
              <a:defRPr sz="4496"/>
            </a:lvl2pPr>
            <a:lvl3pPr>
              <a:defRPr sz="4049"/>
            </a:lvl3pPr>
            <a:lvl4pPr>
              <a:defRPr sz="3598"/>
            </a:lvl4pPr>
            <a:lvl5pPr>
              <a:defRPr sz="3598"/>
            </a:lvl5pPr>
            <a:lvl6pPr>
              <a:defRPr sz="3598"/>
            </a:lvl6pPr>
            <a:lvl7pPr>
              <a:defRPr sz="3598"/>
            </a:lvl7pPr>
            <a:lvl8pPr>
              <a:defRPr sz="3598"/>
            </a:lvl8pPr>
            <a:lvl9pPr>
              <a:defRPr sz="3598"/>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199145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p>
            <a:r>
              <a:rPr lang="de-DE"/>
              <a:t>Mastertitelformat bearbeiten</a:t>
            </a:r>
          </a:p>
        </p:txBody>
      </p:sp>
    </p:spTree>
    <p:extLst>
      <p:ext uri="{BB962C8B-B14F-4D97-AF65-F5344CB8AC3E}">
        <p14:creationId xmlns:p14="http://schemas.microsoft.com/office/powerpoint/2010/main" val="11028449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9543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194569" y="988982"/>
            <a:ext cx="14450495" cy="4208937"/>
          </a:xfrm>
          <a:prstGeom prst="rect">
            <a:avLst/>
          </a:prstGeom>
        </p:spPr>
        <p:txBody>
          <a:bodyPr vert="horz" anchor="b"/>
          <a:lstStyle>
            <a:lvl1pPr algn="l">
              <a:defRPr sz="4496" b="1"/>
            </a:lvl1pPr>
          </a:lstStyle>
          <a:p>
            <a:r>
              <a:rPr lang="de-DE"/>
              <a:t>Mastertitelformat bearbeiten</a:t>
            </a:r>
          </a:p>
        </p:txBody>
      </p:sp>
      <p:sp>
        <p:nvSpPr>
          <p:cNvPr id="3" name="Inhaltsplatzhalter 2"/>
          <p:cNvSpPr>
            <a:spLocks noGrp="1"/>
          </p:cNvSpPr>
          <p:nvPr>
            <p:ph idx="1"/>
          </p:nvPr>
        </p:nvSpPr>
        <p:spPr>
          <a:xfrm>
            <a:off x="17170461" y="988987"/>
            <a:ext cx="24554757" cy="21199918"/>
          </a:xfrm>
          <a:prstGeom prst="rect">
            <a:avLst/>
          </a:prstGeom>
        </p:spPr>
        <p:txBody>
          <a:bodyPr vert="horz"/>
          <a:lstStyle>
            <a:lvl1pPr>
              <a:defRPr sz="7195"/>
            </a:lvl1pPr>
            <a:lvl2pPr>
              <a:defRPr sz="6297"/>
            </a:lvl2pPr>
            <a:lvl3pPr>
              <a:defRPr sz="5394"/>
            </a:lvl3pPr>
            <a:lvl4pPr>
              <a:defRPr sz="4496"/>
            </a:lvl4pPr>
            <a:lvl5pPr>
              <a:defRPr sz="4496"/>
            </a:lvl5pPr>
            <a:lvl6pPr>
              <a:defRPr sz="4496"/>
            </a:lvl6pPr>
            <a:lvl7pPr>
              <a:defRPr sz="4496"/>
            </a:lvl7pPr>
            <a:lvl8pPr>
              <a:defRPr sz="4496"/>
            </a:lvl8pPr>
            <a:lvl9pPr>
              <a:defRPr sz="4496"/>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2194569" y="5197921"/>
            <a:ext cx="14450495" cy="16990986"/>
          </a:xfrm>
          <a:prstGeom prst="rect">
            <a:avLst/>
          </a:prstGeom>
        </p:spPr>
        <p:txBody>
          <a:bodyPr vert="horz"/>
          <a:lstStyle>
            <a:lvl1pPr marL="0" indent="0">
              <a:buNone/>
              <a:defRPr sz="3146"/>
            </a:lvl1pPr>
            <a:lvl2pPr marL="1027676" indent="0">
              <a:buNone/>
              <a:defRPr sz="2695"/>
            </a:lvl2pPr>
            <a:lvl3pPr marL="2055357" indent="0">
              <a:buNone/>
              <a:defRPr sz="2248"/>
            </a:lvl3pPr>
            <a:lvl4pPr marL="3083038" indent="0">
              <a:buNone/>
              <a:defRPr sz="2022"/>
            </a:lvl4pPr>
            <a:lvl5pPr marL="4110719" indent="0">
              <a:buNone/>
              <a:defRPr sz="2022"/>
            </a:lvl5pPr>
            <a:lvl6pPr marL="5138395" indent="0">
              <a:buNone/>
              <a:defRPr sz="2022"/>
            </a:lvl6pPr>
            <a:lvl7pPr marL="6166076" indent="0">
              <a:buNone/>
              <a:defRPr sz="2022"/>
            </a:lvl7pPr>
            <a:lvl8pPr marL="7193757" indent="0">
              <a:buNone/>
              <a:defRPr sz="2022"/>
            </a:lvl8pPr>
            <a:lvl9pPr marL="8221433" indent="0">
              <a:buNone/>
              <a:defRPr sz="2022"/>
            </a:lvl9pPr>
          </a:lstStyle>
          <a:p>
            <a:pPr lvl="0"/>
            <a:r>
              <a:rPr lang="de-DE"/>
              <a:t>Mastertextformat bearbeiten</a:t>
            </a:r>
          </a:p>
        </p:txBody>
      </p:sp>
    </p:spTree>
    <p:extLst>
      <p:ext uri="{BB962C8B-B14F-4D97-AF65-F5344CB8AC3E}">
        <p14:creationId xmlns:p14="http://schemas.microsoft.com/office/powerpoint/2010/main" val="4005717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p>
            <a:r>
              <a:rPr lang="de-DE"/>
              <a:t>Mastertitelformat bearbeiten</a:t>
            </a:r>
          </a:p>
        </p:txBody>
      </p:sp>
      <p:sp>
        <p:nvSpPr>
          <p:cNvPr id="3" name="Inhaltsplatzhalter 2"/>
          <p:cNvSpPr>
            <a:spLocks noGrp="1"/>
          </p:cNvSpPr>
          <p:nvPr>
            <p:ph idx="1"/>
          </p:nvPr>
        </p:nvSpPr>
        <p:spPr>
          <a:xfrm>
            <a:off x="2194570" y="5795910"/>
            <a:ext cx="39530655" cy="16392995"/>
          </a:xfrm>
          <a:prstGeom prst="rect">
            <a:avLst/>
          </a:prstGeom>
        </p:spPr>
        <p:txBody>
          <a:bodyPr vert="horz"/>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4780599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8610257" y="17387737"/>
            <a:ext cx="26349007" cy="2052717"/>
          </a:xfrm>
          <a:prstGeom prst="rect">
            <a:avLst/>
          </a:prstGeom>
        </p:spPr>
        <p:txBody>
          <a:bodyPr vert="horz" anchor="b"/>
          <a:lstStyle>
            <a:lvl1pPr algn="l">
              <a:defRPr sz="4496" b="1"/>
            </a:lvl1pPr>
          </a:lstStyle>
          <a:p>
            <a:r>
              <a:rPr lang="de-DE"/>
              <a:t>Mastertitelformat bearbeiten</a:t>
            </a:r>
          </a:p>
        </p:txBody>
      </p:sp>
      <p:sp>
        <p:nvSpPr>
          <p:cNvPr id="3" name="Bildplatzhalter 2"/>
          <p:cNvSpPr>
            <a:spLocks noGrp="1"/>
          </p:cNvSpPr>
          <p:nvPr>
            <p:ph type="pic" idx="1"/>
          </p:nvPr>
        </p:nvSpPr>
        <p:spPr>
          <a:xfrm>
            <a:off x="8610257" y="2219469"/>
            <a:ext cx="26349007" cy="14903768"/>
          </a:xfrm>
          <a:prstGeom prst="rect">
            <a:avLst/>
          </a:prstGeom>
        </p:spPr>
        <p:txBody>
          <a:bodyPr vert="horz"/>
          <a:lstStyle>
            <a:lvl1pPr marL="0" indent="0">
              <a:buNone/>
              <a:defRPr sz="7195"/>
            </a:lvl1pPr>
            <a:lvl2pPr marL="1027676" indent="0">
              <a:buNone/>
              <a:defRPr sz="6297"/>
            </a:lvl2pPr>
            <a:lvl3pPr marL="2055357" indent="0">
              <a:buNone/>
              <a:defRPr sz="5394"/>
            </a:lvl3pPr>
            <a:lvl4pPr marL="3083038" indent="0">
              <a:buNone/>
              <a:defRPr sz="4496"/>
            </a:lvl4pPr>
            <a:lvl5pPr marL="4110719" indent="0">
              <a:buNone/>
              <a:defRPr sz="4496"/>
            </a:lvl5pPr>
            <a:lvl6pPr marL="5138395" indent="0">
              <a:buNone/>
              <a:defRPr sz="4496"/>
            </a:lvl6pPr>
            <a:lvl7pPr marL="6166076" indent="0">
              <a:buNone/>
              <a:defRPr sz="4496"/>
            </a:lvl7pPr>
            <a:lvl8pPr marL="7193757" indent="0">
              <a:buNone/>
              <a:defRPr sz="4496"/>
            </a:lvl8pPr>
            <a:lvl9pPr marL="8221433" indent="0">
              <a:buNone/>
              <a:defRPr sz="4496"/>
            </a:lvl9pPr>
          </a:lstStyle>
          <a:p>
            <a:pPr lvl="0"/>
            <a:endParaRPr lang="de-DE" noProof="0">
              <a:sym typeface="Helvetica" charset="0"/>
            </a:endParaRPr>
          </a:p>
        </p:txBody>
      </p:sp>
      <p:sp>
        <p:nvSpPr>
          <p:cNvPr id="4" name="Textplatzhalter 3"/>
          <p:cNvSpPr>
            <a:spLocks noGrp="1"/>
          </p:cNvSpPr>
          <p:nvPr>
            <p:ph type="body" sz="half" idx="2"/>
          </p:nvPr>
        </p:nvSpPr>
        <p:spPr>
          <a:xfrm>
            <a:off x="8610257" y="19440459"/>
            <a:ext cx="26349007" cy="2915205"/>
          </a:xfrm>
          <a:prstGeom prst="rect">
            <a:avLst/>
          </a:prstGeom>
        </p:spPr>
        <p:txBody>
          <a:bodyPr vert="horz"/>
          <a:lstStyle>
            <a:lvl1pPr marL="0" indent="0">
              <a:buNone/>
              <a:defRPr sz="3146"/>
            </a:lvl1pPr>
            <a:lvl2pPr marL="1027676" indent="0">
              <a:buNone/>
              <a:defRPr sz="2695"/>
            </a:lvl2pPr>
            <a:lvl3pPr marL="2055357" indent="0">
              <a:buNone/>
              <a:defRPr sz="2248"/>
            </a:lvl3pPr>
            <a:lvl4pPr marL="3083038" indent="0">
              <a:buNone/>
              <a:defRPr sz="2022"/>
            </a:lvl4pPr>
            <a:lvl5pPr marL="4110719" indent="0">
              <a:buNone/>
              <a:defRPr sz="2022"/>
            </a:lvl5pPr>
            <a:lvl6pPr marL="5138395" indent="0">
              <a:buNone/>
              <a:defRPr sz="2022"/>
            </a:lvl6pPr>
            <a:lvl7pPr marL="6166076" indent="0">
              <a:buNone/>
              <a:defRPr sz="2022"/>
            </a:lvl7pPr>
            <a:lvl8pPr marL="7193757" indent="0">
              <a:buNone/>
              <a:defRPr sz="2022"/>
            </a:lvl8pPr>
            <a:lvl9pPr marL="8221433" indent="0">
              <a:buNone/>
              <a:defRPr sz="2022"/>
            </a:lvl9pPr>
          </a:lstStyle>
          <a:p>
            <a:pPr lvl="0"/>
            <a:r>
              <a:rPr lang="de-DE"/>
              <a:t>Mastertextformat bearbeiten</a:t>
            </a:r>
          </a:p>
        </p:txBody>
      </p:sp>
    </p:spTree>
    <p:extLst>
      <p:ext uri="{BB962C8B-B14F-4D97-AF65-F5344CB8AC3E}">
        <p14:creationId xmlns:p14="http://schemas.microsoft.com/office/powerpoint/2010/main" val="7074287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p>
            <a:r>
              <a:rPr lang="de-DE"/>
              <a:t>Mastertitelformat bearbeiten</a:t>
            </a:r>
          </a:p>
        </p:txBody>
      </p:sp>
      <p:sp>
        <p:nvSpPr>
          <p:cNvPr id="3" name="Vertikaler Textplatzhalter 2"/>
          <p:cNvSpPr>
            <a:spLocks noGrp="1"/>
          </p:cNvSpPr>
          <p:nvPr>
            <p:ph type="body" orient="vert" idx="1"/>
          </p:nvPr>
        </p:nvSpPr>
        <p:spPr>
          <a:xfrm>
            <a:off x="2194570" y="5795910"/>
            <a:ext cx="39530655" cy="16392995"/>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081115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31842560" y="994734"/>
            <a:ext cx="9882665" cy="21194171"/>
          </a:xfrm>
          <a:prstGeom prst="rect">
            <a:avLst/>
          </a:prstGeom>
        </p:spPr>
        <p:txBody>
          <a:bodyPr vert="eaVert"/>
          <a:lstStyle/>
          <a:p>
            <a:r>
              <a:rPr lang="de-DE"/>
              <a:t>Mastertitelformat bearbeiten</a:t>
            </a:r>
          </a:p>
        </p:txBody>
      </p:sp>
      <p:sp>
        <p:nvSpPr>
          <p:cNvPr id="3" name="Vertikaler Textplatzhalter 2"/>
          <p:cNvSpPr>
            <a:spLocks noGrp="1"/>
          </p:cNvSpPr>
          <p:nvPr>
            <p:ph type="body" orient="vert" idx="1"/>
          </p:nvPr>
        </p:nvSpPr>
        <p:spPr>
          <a:xfrm>
            <a:off x="2194570" y="994734"/>
            <a:ext cx="29304869" cy="21194171"/>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727352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470553" y="15961751"/>
            <a:ext cx="37328951" cy="4933422"/>
          </a:xfrm>
          <a:prstGeom prst="rect">
            <a:avLst/>
          </a:prstGeom>
        </p:spPr>
        <p:txBody>
          <a:bodyPr vert="horz" anchor="t"/>
          <a:lstStyle>
            <a:lvl1pPr algn="l">
              <a:defRPr sz="8991" b="1" cap="all"/>
            </a:lvl1pPr>
          </a:lstStyle>
          <a:p>
            <a:r>
              <a:rPr lang="de-DE"/>
              <a:t>Mastertitelformat bearbeiten</a:t>
            </a:r>
          </a:p>
        </p:txBody>
      </p:sp>
      <p:sp>
        <p:nvSpPr>
          <p:cNvPr id="3" name="Textplatzhalter 2"/>
          <p:cNvSpPr>
            <a:spLocks noGrp="1"/>
          </p:cNvSpPr>
          <p:nvPr>
            <p:ph type="body" idx="1"/>
          </p:nvPr>
        </p:nvSpPr>
        <p:spPr>
          <a:xfrm>
            <a:off x="3470553" y="10528091"/>
            <a:ext cx="37328951" cy="5433667"/>
          </a:xfrm>
          <a:prstGeom prst="rect">
            <a:avLst/>
          </a:prstGeom>
        </p:spPr>
        <p:txBody>
          <a:bodyPr vert="horz" anchor="b"/>
          <a:lstStyle>
            <a:lvl1pPr marL="0" indent="0">
              <a:buNone/>
              <a:defRPr sz="4496"/>
            </a:lvl1pPr>
            <a:lvl2pPr marL="1027676" indent="0">
              <a:buNone/>
              <a:defRPr sz="4049"/>
            </a:lvl2pPr>
            <a:lvl3pPr marL="2055357" indent="0">
              <a:buNone/>
              <a:defRPr sz="3598"/>
            </a:lvl3pPr>
            <a:lvl4pPr marL="3083038" indent="0">
              <a:buNone/>
              <a:defRPr sz="3146"/>
            </a:lvl4pPr>
            <a:lvl5pPr marL="4110719" indent="0">
              <a:buNone/>
              <a:defRPr sz="3146"/>
            </a:lvl5pPr>
            <a:lvl6pPr marL="5138395" indent="0">
              <a:buNone/>
              <a:defRPr sz="3146"/>
            </a:lvl6pPr>
            <a:lvl7pPr marL="6166076" indent="0">
              <a:buNone/>
              <a:defRPr sz="3146"/>
            </a:lvl7pPr>
            <a:lvl8pPr marL="7193757" indent="0">
              <a:buNone/>
              <a:defRPr sz="3146"/>
            </a:lvl8pPr>
            <a:lvl9pPr marL="8221433" indent="0">
              <a:buNone/>
              <a:defRPr sz="3146"/>
            </a:lvl9pPr>
          </a:lstStyle>
          <a:p>
            <a:pPr lvl="0"/>
            <a:r>
              <a:rPr lang="de-DE"/>
              <a:t>Mastertextformat bearbeiten</a:t>
            </a:r>
          </a:p>
        </p:txBody>
      </p:sp>
    </p:spTree>
    <p:extLst>
      <p:ext uri="{BB962C8B-B14F-4D97-AF65-F5344CB8AC3E}">
        <p14:creationId xmlns:p14="http://schemas.microsoft.com/office/powerpoint/2010/main" val="473494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p>
            <a:r>
              <a:rPr lang="de-DE"/>
              <a:t>Mastertitelformat bearbeiten</a:t>
            </a:r>
          </a:p>
        </p:txBody>
      </p:sp>
      <p:sp>
        <p:nvSpPr>
          <p:cNvPr id="3" name="Inhaltsplatzhalter 2"/>
          <p:cNvSpPr>
            <a:spLocks noGrp="1"/>
          </p:cNvSpPr>
          <p:nvPr>
            <p:ph sz="half" idx="1"/>
          </p:nvPr>
        </p:nvSpPr>
        <p:spPr>
          <a:xfrm>
            <a:off x="2194570" y="5795910"/>
            <a:ext cx="19593767" cy="16392995"/>
          </a:xfrm>
          <a:prstGeom prst="rect">
            <a:avLst/>
          </a:prstGeom>
        </p:spPr>
        <p:txBody>
          <a:bodyPr vert="horz"/>
          <a:lstStyle>
            <a:lvl1pPr>
              <a:defRPr sz="6297"/>
            </a:lvl1pPr>
            <a:lvl2pPr>
              <a:defRPr sz="5394"/>
            </a:lvl2pPr>
            <a:lvl3pPr>
              <a:defRPr sz="4496"/>
            </a:lvl3pPr>
            <a:lvl4pPr>
              <a:defRPr sz="4049"/>
            </a:lvl4pPr>
            <a:lvl5pPr>
              <a:defRPr sz="4049"/>
            </a:lvl5pPr>
            <a:lvl6pPr>
              <a:defRPr sz="4049"/>
            </a:lvl6pPr>
            <a:lvl7pPr>
              <a:defRPr sz="4049"/>
            </a:lvl7pPr>
            <a:lvl8pPr>
              <a:defRPr sz="4049"/>
            </a:lvl8pPr>
            <a:lvl9pPr>
              <a:defRPr sz="404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22131458" y="5795910"/>
            <a:ext cx="19593767" cy="16392995"/>
          </a:xfrm>
          <a:prstGeom prst="rect">
            <a:avLst/>
          </a:prstGeom>
        </p:spPr>
        <p:txBody>
          <a:bodyPr vert="horz"/>
          <a:lstStyle>
            <a:lvl1pPr>
              <a:defRPr sz="6297"/>
            </a:lvl1pPr>
            <a:lvl2pPr>
              <a:defRPr sz="5394"/>
            </a:lvl2pPr>
            <a:lvl3pPr>
              <a:defRPr sz="4496"/>
            </a:lvl3pPr>
            <a:lvl4pPr>
              <a:defRPr sz="4049"/>
            </a:lvl4pPr>
            <a:lvl5pPr>
              <a:defRPr sz="4049"/>
            </a:lvl5pPr>
            <a:lvl6pPr>
              <a:defRPr sz="4049"/>
            </a:lvl6pPr>
            <a:lvl7pPr>
              <a:defRPr sz="4049"/>
            </a:lvl7pPr>
            <a:lvl8pPr>
              <a:defRPr sz="4049"/>
            </a:lvl8pPr>
            <a:lvl9pPr>
              <a:defRPr sz="404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225188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lvl1pPr>
              <a:defRPr/>
            </a:lvl1pPr>
          </a:lstStyle>
          <a:p>
            <a:r>
              <a:rPr lang="de-DE"/>
              <a:t>Mastertitelformat bearbeiten</a:t>
            </a:r>
          </a:p>
        </p:txBody>
      </p:sp>
      <p:sp>
        <p:nvSpPr>
          <p:cNvPr id="3" name="Textplatzhalter 2"/>
          <p:cNvSpPr>
            <a:spLocks noGrp="1"/>
          </p:cNvSpPr>
          <p:nvPr>
            <p:ph type="body" idx="1"/>
          </p:nvPr>
        </p:nvSpPr>
        <p:spPr>
          <a:xfrm>
            <a:off x="2194558" y="5560166"/>
            <a:ext cx="19407910" cy="2317215"/>
          </a:xfrm>
          <a:prstGeom prst="rect">
            <a:avLst/>
          </a:prstGeom>
        </p:spPr>
        <p:txBody>
          <a:bodyPr vert="horz" anchor="b"/>
          <a:lstStyle>
            <a:lvl1pPr marL="0" indent="0">
              <a:buNone/>
              <a:defRPr sz="5394" b="1"/>
            </a:lvl1pPr>
            <a:lvl2pPr marL="1027676" indent="0">
              <a:buNone/>
              <a:defRPr sz="4496" b="1"/>
            </a:lvl2pPr>
            <a:lvl3pPr marL="2055357" indent="0">
              <a:buNone/>
              <a:defRPr sz="4049" b="1"/>
            </a:lvl3pPr>
            <a:lvl4pPr marL="3083038" indent="0">
              <a:buNone/>
              <a:defRPr sz="3598" b="1"/>
            </a:lvl4pPr>
            <a:lvl5pPr marL="4110719" indent="0">
              <a:buNone/>
              <a:defRPr sz="3598" b="1"/>
            </a:lvl5pPr>
            <a:lvl6pPr marL="5138395" indent="0">
              <a:buNone/>
              <a:defRPr sz="3598" b="1"/>
            </a:lvl6pPr>
            <a:lvl7pPr marL="6166076" indent="0">
              <a:buNone/>
              <a:defRPr sz="3598" b="1"/>
            </a:lvl7pPr>
            <a:lvl8pPr marL="7193757" indent="0">
              <a:buNone/>
              <a:defRPr sz="3598" b="1"/>
            </a:lvl8pPr>
            <a:lvl9pPr marL="8221433" indent="0">
              <a:buNone/>
              <a:defRPr sz="3598" b="1"/>
            </a:lvl9pPr>
          </a:lstStyle>
          <a:p>
            <a:pPr lvl="0"/>
            <a:r>
              <a:rPr lang="de-DE"/>
              <a:t>Mastertextformat bearbeiten</a:t>
            </a:r>
          </a:p>
        </p:txBody>
      </p:sp>
      <p:sp>
        <p:nvSpPr>
          <p:cNvPr id="4" name="Inhaltsplatzhalter 3"/>
          <p:cNvSpPr>
            <a:spLocks noGrp="1"/>
          </p:cNvSpPr>
          <p:nvPr>
            <p:ph sz="half" idx="2"/>
          </p:nvPr>
        </p:nvSpPr>
        <p:spPr>
          <a:xfrm>
            <a:off x="2194558" y="7877376"/>
            <a:ext cx="19407910" cy="14311529"/>
          </a:xfrm>
          <a:prstGeom prst="rect">
            <a:avLst/>
          </a:prstGeom>
        </p:spPr>
        <p:txBody>
          <a:bodyPr vert="horz"/>
          <a:lstStyle>
            <a:lvl1pPr>
              <a:defRPr sz="5394"/>
            </a:lvl1pPr>
            <a:lvl2pPr>
              <a:defRPr sz="4496"/>
            </a:lvl2pPr>
            <a:lvl3pPr>
              <a:defRPr sz="4049"/>
            </a:lvl3pPr>
            <a:lvl4pPr>
              <a:defRPr sz="3598"/>
            </a:lvl4pPr>
            <a:lvl5pPr>
              <a:defRPr sz="3598"/>
            </a:lvl5pPr>
            <a:lvl6pPr>
              <a:defRPr sz="3598"/>
            </a:lvl6pPr>
            <a:lvl7pPr>
              <a:defRPr sz="3598"/>
            </a:lvl7pPr>
            <a:lvl8pPr>
              <a:defRPr sz="3598"/>
            </a:lvl8pPr>
            <a:lvl9pPr>
              <a:defRPr sz="3598"/>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22310160" y="5560166"/>
            <a:ext cx="19415057" cy="2317215"/>
          </a:xfrm>
          <a:prstGeom prst="rect">
            <a:avLst/>
          </a:prstGeom>
        </p:spPr>
        <p:txBody>
          <a:bodyPr vert="horz" anchor="b"/>
          <a:lstStyle>
            <a:lvl1pPr marL="0" indent="0">
              <a:buNone/>
              <a:defRPr sz="5394" b="1"/>
            </a:lvl1pPr>
            <a:lvl2pPr marL="1027676" indent="0">
              <a:buNone/>
              <a:defRPr sz="4496" b="1"/>
            </a:lvl2pPr>
            <a:lvl3pPr marL="2055357" indent="0">
              <a:buNone/>
              <a:defRPr sz="4049" b="1"/>
            </a:lvl3pPr>
            <a:lvl4pPr marL="3083038" indent="0">
              <a:buNone/>
              <a:defRPr sz="3598" b="1"/>
            </a:lvl4pPr>
            <a:lvl5pPr marL="4110719" indent="0">
              <a:buNone/>
              <a:defRPr sz="3598" b="1"/>
            </a:lvl5pPr>
            <a:lvl6pPr marL="5138395" indent="0">
              <a:buNone/>
              <a:defRPr sz="3598" b="1"/>
            </a:lvl6pPr>
            <a:lvl7pPr marL="6166076" indent="0">
              <a:buNone/>
              <a:defRPr sz="3598" b="1"/>
            </a:lvl7pPr>
            <a:lvl8pPr marL="7193757" indent="0">
              <a:buNone/>
              <a:defRPr sz="3598" b="1"/>
            </a:lvl8pPr>
            <a:lvl9pPr marL="8221433" indent="0">
              <a:buNone/>
              <a:defRPr sz="3598" b="1"/>
            </a:lvl9pPr>
          </a:lstStyle>
          <a:p>
            <a:pPr lvl="0"/>
            <a:r>
              <a:rPr lang="de-DE"/>
              <a:t>Mastertextformat bearbeiten</a:t>
            </a:r>
          </a:p>
        </p:txBody>
      </p:sp>
      <p:sp>
        <p:nvSpPr>
          <p:cNvPr id="6" name="Inhaltsplatzhalter 5"/>
          <p:cNvSpPr>
            <a:spLocks noGrp="1"/>
          </p:cNvSpPr>
          <p:nvPr>
            <p:ph sz="quarter" idx="4"/>
          </p:nvPr>
        </p:nvSpPr>
        <p:spPr>
          <a:xfrm>
            <a:off x="22310160" y="7877376"/>
            <a:ext cx="19415057" cy="14311529"/>
          </a:xfrm>
          <a:prstGeom prst="rect">
            <a:avLst/>
          </a:prstGeom>
        </p:spPr>
        <p:txBody>
          <a:bodyPr vert="horz"/>
          <a:lstStyle>
            <a:lvl1pPr>
              <a:defRPr sz="5394"/>
            </a:lvl1pPr>
            <a:lvl2pPr>
              <a:defRPr sz="4496"/>
            </a:lvl2pPr>
            <a:lvl3pPr>
              <a:defRPr sz="4049"/>
            </a:lvl3pPr>
            <a:lvl4pPr>
              <a:defRPr sz="3598"/>
            </a:lvl4pPr>
            <a:lvl5pPr>
              <a:defRPr sz="3598"/>
            </a:lvl5pPr>
            <a:lvl6pPr>
              <a:defRPr sz="3598"/>
            </a:lvl6pPr>
            <a:lvl7pPr>
              <a:defRPr sz="3598"/>
            </a:lvl7pPr>
            <a:lvl8pPr>
              <a:defRPr sz="3598"/>
            </a:lvl8pPr>
            <a:lvl9pPr>
              <a:defRPr sz="3598"/>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187147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2194570" y="994734"/>
            <a:ext cx="39530655" cy="4139936"/>
          </a:xfrm>
          <a:prstGeom prst="rect">
            <a:avLst/>
          </a:prstGeom>
        </p:spPr>
        <p:txBody>
          <a:bodyPr vert="horz"/>
          <a:lstStyle/>
          <a:p>
            <a:r>
              <a:rPr lang="de-DE"/>
              <a:t>Mastertitelformat bearbeiten</a:t>
            </a:r>
          </a:p>
        </p:txBody>
      </p:sp>
    </p:spTree>
    <p:extLst>
      <p:ext uri="{BB962C8B-B14F-4D97-AF65-F5344CB8AC3E}">
        <p14:creationId xmlns:p14="http://schemas.microsoft.com/office/powerpoint/2010/main" val="74028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5395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194569" y="988982"/>
            <a:ext cx="14450495" cy="4208937"/>
          </a:xfrm>
          <a:prstGeom prst="rect">
            <a:avLst/>
          </a:prstGeom>
        </p:spPr>
        <p:txBody>
          <a:bodyPr vert="horz" anchor="b"/>
          <a:lstStyle>
            <a:lvl1pPr algn="l">
              <a:defRPr sz="4496" b="1"/>
            </a:lvl1pPr>
          </a:lstStyle>
          <a:p>
            <a:r>
              <a:rPr lang="de-DE"/>
              <a:t>Mastertitelformat bearbeiten</a:t>
            </a:r>
          </a:p>
        </p:txBody>
      </p:sp>
      <p:sp>
        <p:nvSpPr>
          <p:cNvPr id="3" name="Inhaltsplatzhalter 2"/>
          <p:cNvSpPr>
            <a:spLocks noGrp="1"/>
          </p:cNvSpPr>
          <p:nvPr>
            <p:ph idx="1"/>
          </p:nvPr>
        </p:nvSpPr>
        <p:spPr>
          <a:xfrm>
            <a:off x="17170461" y="988987"/>
            <a:ext cx="24554757" cy="21199918"/>
          </a:xfrm>
          <a:prstGeom prst="rect">
            <a:avLst/>
          </a:prstGeom>
        </p:spPr>
        <p:txBody>
          <a:bodyPr vert="horz"/>
          <a:lstStyle>
            <a:lvl1pPr>
              <a:defRPr sz="7195"/>
            </a:lvl1pPr>
            <a:lvl2pPr>
              <a:defRPr sz="6297"/>
            </a:lvl2pPr>
            <a:lvl3pPr>
              <a:defRPr sz="5394"/>
            </a:lvl3pPr>
            <a:lvl4pPr>
              <a:defRPr sz="4496"/>
            </a:lvl4pPr>
            <a:lvl5pPr>
              <a:defRPr sz="4496"/>
            </a:lvl5pPr>
            <a:lvl6pPr>
              <a:defRPr sz="4496"/>
            </a:lvl6pPr>
            <a:lvl7pPr>
              <a:defRPr sz="4496"/>
            </a:lvl7pPr>
            <a:lvl8pPr>
              <a:defRPr sz="4496"/>
            </a:lvl8pPr>
            <a:lvl9pPr>
              <a:defRPr sz="4496"/>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2194569" y="5197921"/>
            <a:ext cx="14450495" cy="16990986"/>
          </a:xfrm>
          <a:prstGeom prst="rect">
            <a:avLst/>
          </a:prstGeom>
        </p:spPr>
        <p:txBody>
          <a:bodyPr vert="horz"/>
          <a:lstStyle>
            <a:lvl1pPr marL="0" indent="0">
              <a:buNone/>
              <a:defRPr sz="3146"/>
            </a:lvl1pPr>
            <a:lvl2pPr marL="1027676" indent="0">
              <a:buNone/>
              <a:defRPr sz="2695"/>
            </a:lvl2pPr>
            <a:lvl3pPr marL="2055357" indent="0">
              <a:buNone/>
              <a:defRPr sz="2248"/>
            </a:lvl3pPr>
            <a:lvl4pPr marL="3083038" indent="0">
              <a:buNone/>
              <a:defRPr sz="2022"/>
            </a:lvl4pPr>
            <a:lvl5pPr marL="4110719" indent="0">
              <a:buNone/>
              <a:defRPr sz="2022"/>
            </a:lvl5pPr>
            <a:lvl6pPr marL="5138395" indent="0">
              <a:buNone/>
              <a:defRPr sz="2022"/>
            </a:lvl6pPr>
            <a:lvl7pPr marL="6166076" indent="0">
              <a:buNone/>
              <a:defRPr sz="2022"/>
            </a:lvl7pPr>
            <a:lvl8pPr marL="7193757" indent="0">
              <a:buNone/>
              <a:defRPr sz="2022"/>
            </a:lvl8pPr>
            <a:lvl9pPr marL="8221433" indent="0">
              <a:buNone/>
              <a:defRPr sz="2022"/>
            </a:lvl9pPr>
          </a:lstStyle>
          <a:p>
            <a:pPr lvl="0"/>
            <a:r>
              <a:rPr lang="de-DE"/>
              <a:t>Mastertextformat bearbeiten</a:t>
            </a:r>
          </a:p>
        </p:txBody>
      </p:sp>
    </p:spTree>
    <p:extLst>
      <p:ext uri="{BB962C8B-B14F-4D97-AF65-F5344CB8AC3E}">
        <p14:creationId xmlns:p14="http://schemas.microsoft.com/office/powerpoint/2010/main" val="3258786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8610257" y="17387737"/>
            <a:ext cx="26349007" cy="2052717"/>
          </a:xfrm>
          <a:prstGeom prst="rect">
            <a:avLst/>
          </a:prstGeom>
        </p:spPr>
        <p:txBody>
          <a:bodyPr vert="horz" anchor="b"/>
          <a:lstStyle>
            <a:lvl1pPr algn="l">
              <a:defRPr sz="4496" b="1"/>
            </a:lvl1pPr>
          </a:lstStyle>
          <a:p>
            <a:r>
              <a:rPr lang="de-DE"/>
              <a:t>Mastertitelformat bearbeiten</a:t>
            </a:r>
          </a:p>
        </p:txBody>
      </p:sp>
      <p:sp>
        <p:nvSpPr>
          <p:cNvPr id="3" name="Bildplatzhalter 2"/>
          <p:cNvSpPr>
            <a:spLocks noGrp="1"/>
          </p:cNvSpPr>
          <p:nvPr>
            <p:ph type="pic" idx="1"/>
          </p:nvPr>
        </p:nvSpPr>
        <p:spPr>
          <a:xfrm>
            <a:off x="8610257" y="2219469"/>
            <a:ext cx="26349007" cy="14903768"/>
          </a:xfrm>
          <a:prstGeom prst="rect">
            <a:avLst/>
          </a:prstGeom>
        </p:spPr>
        <p:txBody>
          <a:bodyPr vert="horz"/>
          <a:lstStyle>
            <a:lvl1pPr marL="0" indent="0">
              <a:buNone/>
              <a:defRPr sz="7195"/>
            </a:lvl1pPr>
            <a:lvl2pPr marL="1027676" indent="0">
              <a:buNone/>
              <a:defRPr sz="6297"/>
            </a:lvl2pPr>
            <a:lvl3pPr marL="2055357" indent="0">
              <a:buNone/>
              <a:defRPr sz="5394"/>
            </a:lvl3pPr>
            <a:lvl4pPr marL="3083038" indent="0">
              <a:buNone/>
              <a:defRPr sz="4496"/>
            </a:lvl4pPr>
            <a:lvl5pPr marL="4110719" indent="0">
              <a:buNone/>
              <a:defRPr sz="4496"/>
            </a:lvl5pPr>
            <a:lvl6pPr marL="5138395" indent="0">
              <a:buNone/>
              <a:defRPr sz="4496"/>
            </a:lvl6pPr>
            <a:lvl7pPr marL="6166076" indent="0">
              <a:buNone/>
              <a:defRPr sz="4496"/>
            </a:lvl7pPr>
            <a:lvl8pPr marL="7193757" indent="0">
              <a:buNone/>
              <a:defRPr sz="4496"/>
            </a:lvl8pPr>
            <a:lvl9pPr marL="8221433" indent="0">
              <a:buNone/>
              <a:defRPr sz="4496"/>
            </a:lvl9pPr>
          </a:lstStyle>
          <a:p>
            <a:pPr lvl="0"/>
            <a:endParaRPr lang="de-DE" noProof="0">
              <a:sym typeface="Helvetica" charset="0"/>
            </a:endParaRPr>
          </a:p>
        </p:txBody>
      </p:sp>
      <p:sp>
        <p:nvSpPr>
          <p:cNvPr id="4" name="Textplatzhalter 3"/>
          <p:cNvSpPr>
            <a:spLocks noGrp="1"/>
          </p:cNvSpPr>
          <p:nvPr>
            <p:ph type="body" sz="half" idx="2"/>
          </p:nvPr>
        </p:nvSpPr>
        <p:spPr>
          <a:xfrm>
            <a:off x="8610257" y="19440459"/>
            <a:ext cx="26349007" cy="2915205"/>
          </a:xfrm>
          <a:prstGeom prst="rect">
            <a:avLst/>
          </a:prstGeom>
        </p:spPr>
        <p:txBody>
          <a:bodyPr vert="horz"/>
          <a:lstStyle>
            <a:lvl1pPr marL="0" indent="0">
              <a:buNone/>
              <a:defRPr sz="3146"/>
            </a:lvl1pPr>
            <a:lvl2pPr marL="1027676" indent="0">
              <a:buNone/>
              <a:defRPr sz="2695"/>
            </a:lvl2pPr>
            <a:lvl3pPr marL="2055357" indent="0">
              <a:buNone/>
              <a:defRPr sz="2248"/>
            </a:lvl3pPr>
            <a:lvl4pPr marL="3083038" indent="0">
              <a:buNone/>
              <a:defRPr sz="2022"/>
            </a:lvl4pPr>
            <a:lvl5pPr marL="4110719" indent="0">
              <a:buNone/>
              <a:defRPr sz="2022"/>
            </a:lvl5pPr>
            <a:lvl6pPr marL="5138395" indent="0">
              <a:buNone/>
              <a:defRPr sz="2022"/>
            </a:lvl6pPr>
            <a:lvl7pPr marL="6166076" indent="0">
              <a:buNone/>
              <a:defRPr sz="2022"/>
            </a:lvl7pPr>
            <a:lvl8pPr marL="7193757" indent="0">
              <a:buNone/>
              <a:defRPr sz="2022"/>
            </a:lvl8pPr>
            <a:lvl9pPr marL="8221433" indent="0">
              <a:buNone/>
              <a:defRPr sz="2022"/>
            </a:lvl9pPr>
          </a:lstStyle>
          <a:p>
            <a:pPr lvl="0"/>
            <a:r>
              <a:rPr lang="de-DE"/>
              <a:t>Mastertextformat bearbeiten</a:t>
            </a:r>
          </a:p>
        </p:txBody>
      </p:sp>
    </p:spTree>
    <p:extLst>
      <p:ext uri="{BB962C8B-B14F-4D97-AF65-F5344CB8AC3E}">
        <p14:creationId xmlns:p14="http://schemas.microsoft.com/office/powerpoint/2010/main" val="2075817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5" name="Rectangle 1"/>
          <p:cNvSpPr>
            <a:spLocks/>
          </p:cNvSpPr>
          <p:nvPr/>
        </p:nvSpPr>
        <p:spPr bwMode="auto">
          <a:xfrm>
            <a:off x="11101475" y="2587466"/>
            <a:ext cx="21713271" cy="620990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lIns="0" tIns="0" rIns="0" bIns="0" anchor="ctr"/>
          <a:lstStyle/>
          <a:p>
            <a:pPr>
              <a:defRPr/>
            </a:pPr>
            <a:endParaRPr lang="de-DE" sz="12589">
              <a:cs typeface="Gill Sans"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1027676" rtl="0" eaLnBrk="0" fontAlgn="base" hangingPunct="0">
        <a:spcBef>
          <a:spcPct val="0"/>
        </a:spcBef>
        <a:spcAft>
          <a:spcPct val="0"/>
        </a:spcAft>
        <a:defRPr sz="1796">
          <a:solidFill>
            <a:srgbClr val="000000"/>
          </a:solidFill>
          <a:latin typeface="+mj-lt"/>
          <a:ea typeface="+mj-ea"/>
          <a:cs typeface="+mj-cs"/>
          <a:sym typeface="Helvetica" charset="0"/>
        </a:defRPr>
      </a:lvl1pPr>
      <a:lvl2pPr algn="l" defTabSz="1027676" rtl="0" eaLnBrk="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2pPr>
      <a:lvl3pPr algn="l" defTabSz="1027676" rtl="0" eaLnBrk="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3pPr>
      <a:lvl4pPr algn="l" defTabSz="1027676" rtl="0" eaLnBrk="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4pPr>
      <a:lvl5pPr algn="l" defTabSz="1027676" rtl="0" eaLnBrk="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5pPr>
      <a:lvl6pPr marL="1027676" algn="l" defTabSz="1027676" rtl="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6pPr>
      <a:lvl7pPr marL="2055357" algn="l" defTabSz="1027676" rtl="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7pPr>
      <a:lvl8pPr marL="3083038" algn="l" defTabSz="1027676" rtl="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8pPr>
      <a:lvl9pPr marL="4110719" algn="l" defTabSz="1027676" rtl="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9pPr>
    </p:titleStyle>
    <p:bodyStyle>
      <a:lvl1pPr marL="770758" indent="-770758" algn="l" defTabSz="1027676" rtl="0" eaLnBrk="0" fontAlgn="base" hangingPunct="0">
        <a:spcBef>
          <a:spcPct val="0"/>
        </a:spcBef>
        <a:spcAft>
          <a:spcPct val="0"/>
        </a:spcAft>
        <a:defRPr sz="1796">
          <a:solidFill>
            <a:srgbClr val="000000"/>
          </a:solidFill>
          <a:latin typeface="+mn-lt"/>
          <a:ea typeface="+mn-ea"/>
          <a:cs typeface="+mn-cs"/>
          <a:sym typeface="Helvetica" charset="0"/>
        </a:defRPr>
      </a:lvl1pPr>
      <a:lvl2pPr marL="513840" indent="513840" algn="l" defTabSz="1027676" rtl="0" eaLnBrk="0" fontAlgn="base" hangingPunct="0">
        <a:spcBef>
          <a:spcPct val="0"/>
        </a:spcBef>
        <a:spcAft>
          <a:spcPct val="0"/>
        </a:spcAft>
        <a:defRPr sz="1796">
          <a:solidFill>
            <a:srgbClr val="000000"/>
          </a:solidFill>
          <a:latin typeface="+mn-lt"/>
          <a:ea typeface="Helvetica" charset="0"/>
          <a:cs typeface="+mn-cs"/>
          <a:sym typeface="Helvetica" charset="0"/>
        </a:defRPr>
      </a:lvl2pPr>
      <a:lvl3pPr marL="1027676" indent="1027676" algn="l" defTabSz="1027676" rtl="0" eaLnBrk="0" fontAlgn="base" hangingPunct="0">
        <a:spcBef>
          <a:spcPct val="0"/>
        </a:spcBef>
        <a:spcAft>
          <a:spcPct val="0"/>
        </a:spcAft>
        <a:defRPr sz="1796">
          <a:solidFill>
            <a:srgbClr val="000000"/>
          </a:solidFill>
          <a:latin typeface="+mn-lt"/>
          <a:ea typeface="Helvetica" charset="0"/>
          <a:cs typeface="+mn-cs"/>
          <a:sym typeface="Helvetica" charset="0"/>
        </a:defRPr>
      </a:lvl3pPr>
      <a:lvl4pPr marL="1541517" indent="1541517" algn="l" defTabSz="1027676" rtl="0" eaLnBrk="0" fontAlgn="base" hangingPunct="0">
        <a:spcBef>
          <a:spcPct val="0"/>
        </a:spcBef>
        <a:spcAft>
          <a:spcPct val="0"/>
        </a:spcAft>
        <a:defRPr sz="1796">
          <a:solidFill>
            <a:srgbClr val="000000"/>
          </a:solidFill>
          <a:latin typeface="+mn-lt"/>
          <a:ea typeface="Helvetica" charset="0"/>
          <a:cs typeface="+mn-cs"/>
          <a:sym typeface="Helvetica" charset="0"/>
        </a:defRPr>
      </a:lvl4pPr>
      <a:lvl5pPr marL="2055357" indent="2055357" algn="l" defTabSz="1027676" rtl="0" eaLnBrk="0" fontAlgn="base" hangingPunct="0">
        <a:spcBef>
          <a:spcPct val="0"/>
        </a:spcBef>
        <a:spcAft>
          <a:spcPct val="0"/>
        </a:spcAft>
        <a:defRPr sz="1796">
          <a:solidFill>
            <a:srgbClr val="000000"/>
          </a:solidFill>
          <a:latin typeface="+mn-lt"/>
          <a:ea typeface="Helvetica" charset="0"/>
          <a:cs typeface="+mn-cs"/>
          <a:sym typeface="Helvetica" charset="0"/>
        </a:defRPr>
      </a:lvl5pPr>
      <a:lvl6pPr marL="3083038" algn="l" defTabSz="1027676" rtl="0" fontAlgn="base" hangingPunct="0">
        <a:spcBef>
          <a:spcPct val="0"/>
        </a:spcBef>
        <a:spcAft>
          <a:spcPct val="0"/>
        </a:spcAft>
        <a:defRPr sz="1796">
          <a:solidFill>
            <a:srgbClr val="000000"/>
          </a:solidFill>
          <a:latin typeface="+mn-lt"/>
          <a:ea typeface="Helvetica" charset="0"/>
          <a:cs typeface="+mn-cs"/>
          <a:sym typeface="Helvetica" charset="0"/>
        </a:defRPr>
      </a:lvl6pPr>
      <a:lvl7pPr marL="4110719" algn="l" defTabSz="1027676" rtl="0" fontAlgn="base" hangingPunct="0">
        <a:spcBef>
          <a:spcPct val="0"/>
        </a:spcBef>
        <a:spcAft>
          <a:spcPct val="0"/>
        </a:spcAft>
        <a:defRPr sz="1796">
          <a:solidFill>
            <a:srgbClr val="000000"/>
          </a:solidFill>
          <a:latin typeface="+mn-lt"/>
          <a:ea typeface="Helvetica" charset="0"/>
          <a:cs typeface="+mn-cs"/>
          <a:sym typeface="Helvetica" charset="0"/>
        </a:defRPr>
      </a:lvl7pPr>
      <a:lvl8pPr marL="5138395" algn="l" defTabSz="1027676" rtl="0" fontAlgn="base" hangingPunct="0">
        <a:spcBef>
          <a:spcPct val="0"/>
        </a:spcBef>
        <a:spcAft>
          <a:spcPct val="0"/>
        </a:spcAft>
        <a:defRPr sz="1796">
          <a:solidFill>
            <a:srgbClr val="000000"/>
          </a:solidFill>
          <a:latin typeface="+mn-lt"/>
          <a:ea typeface="Helvetica" charset="0"/>
          <a:cs typeface="+mn-cs"/>
          <a:sym typeface="Helvetica" charset="0"/>
        </a:defRPr>
      </a:lvl8pPr>
      <a:lvl9pPr marL="6166076" algn="l" defTabSz="1027676" rtl="0" fontAlgn="base" hangingPunct="0">
        <a:spcBef>
          <a:spcPct val="0"/>
        </a:spcBef>
        <a:spcAft>
          <a:spcPct val="0"/>
        </a:spcAft>
        <a:defRPr sz="1796">
          <a:solidFill>
            <a:srgbClr val="000000"/>
          </a:solidFill>
          <a:latin typeface="+mn-lt"/>
          <a:ea typeface="Helvetica" charset="0"/>
          <a:cs typeface="+mn-cs"/>
          <a:sym typeface="Helvetica" charset="0"/>
        </a:defRPr>
      </a:lvl9pPr>
    </p:bodyStyle>
    <p:otherStyle>
      <a:defPPr>
        <a:defRPr lang="de-DE"/>
      </a:defPPr>
      <a:lvl1pPr marL="0" algn="l" defTabSz="1027676" rtl="0" eaLnBrk="1" latinLnBrk="0" hangingPunct="1">
        <a:defRPr sz="4049" kern="1200">
          <a:solidFill>
            <a:schemeClr val="tx1"/>
          </a:solidFill>
          <a:latin typeface="+mn-lt"/>
          <a:ea typeface="+mn-ea"/>
          <a:cs typeface="+mn-cs"/>
        </a:defRPr>
      </a:lvl1pPr>
      <a:lvl2pPr marL="1027676" algn="l" defTabSz="1027676" rtl="0" eaLnBrk="1" latinLnBrk="0" hangingPunct="1">
        <a:defRPr sz="4049" kern="1200">
          <a:solidFill>
            <a:schemeClr val="tx1"/>
          </a:solidFill>
          <a:latin typeface="+mn-lt"/>
          <a:ea typeface="+mn-ea"/>
          <a:cs typeface="+mn-cs"/>
        </a:defRPr>
      </a:lvl2pPr>
      <a:lvl3pPr marL="2055357" algn="l" defTabSz="1027676" rtl="0" eaLnBrk="1" latinLnBrk="0" hangingPunct="1">
        <a:defRPr sz="4049" kern="1200">
          <a:solidFill>
            <a:schemeClr val="tx1"/>
          </a:solidFill>
          <a:latin typeface="+mn-lt"/>
          <a:ea typeface="+mn-ea"/>
          <a:cs typeface="+mn-cs"/>
        </a:defRPr>
      </a:lvl3pPr>
      <a:lvl4pPr marL="3083038" algn="l" defTabSz="1027676" rtl="0" eaLnBrk="1" latinLnBrk="0" hangingPunct="1">
        <a:defRPr sz="4049" kern="1200">
          <a:solidFill>
            <a:schemeClr val="tx1"/>
          </a:solidFill>
          <a:latin typeface="+mn-lt"/>
          <a:ea typeface="+mn-ea"/>
          <a:cs typeface="+mn-cs"/>
        </a:defRPr>
      </a:lvl4pPr>
      <a:lvl5pPr marL="4110719" algn="l" defTabSz="1027676" rtl="0" eaLnBrk="1" latinLnBrk="0" hangingPunct="1">
        <a:defRPr sz="4049" kern="1200">
          <a:solidFill>
            <a:schemeClr val="tx1"/>
          </a:solidFill>
          <a:latin typeface="+mn-lt"/>
          <a:ea typeface="+mn-ea"/>
          <a:cs typeface="+mn-cs"/>
        </a:defRPr>
      </a:lvl5pPr>
      <a:lvl6pPr marL="5138395" algn="l" defTabSz="1027676" rtl="0" eaLnBrk="1" latinLnBrk="0" hangingPunct="1">
        <a:defRPr sz="4049" kern="1200">
          <a:solidFill>
            <a:schemeClr val="tx1"/>
          </a:solidFill>
          <a:latin typeface="+mn-lt"/>
          <a:ea typeface="+mn-ea"/>
          <a:cs typeface="+mn-cs"/>
        </a:defRPr>
      </a:lvl6pPr>
      <a:lvl7pPr marL="6166076" algn="l" defTabSz="1027676" rtl="0" eaLnBrk="1" latinLnBrk="0" hangingPunct="1">
        <a:defRPr sz="4049" kern="1200">
          <a:solidFill>
            <a:schemeClr val="tx1"/>
          </a:solidFill>
          <a:latin typeface="+mn-lt"/>
          <a:ea typeface="+mn-ea"/>
          <a:cs typeface="+mn-cs"/>
        </a:defRPr>
      </a:lvl7pPr>
      <a:lvl8pPr marL="7193757" algn="l" defTabSz="1027676" rtl="0" eaLnBrk="1" latinLnBrk="0" hangingPunct="1">
        <a:defRPr sz="4049" kern="1200">
          <a:solidFill>
            <a:schemeClr val="tx1"/>
          </a:solidFill>
          <a:latin typeface="+mn-lt"/>
          <a:ea typeface="+mn-ea"/>
          <a:cs typeface="+mn-cs"/>
        </a:defRPr>
      </a:lvl8pPr>
      <a:lvl9pPr marL="8221433" algn="l" defTabSz="1027676" rtl="0" eaLnBrk="1" latinLnBrk="0" hangingPunct="1">
        <a:defRPr sz="404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049" name="Rectangle 1"/>
          <p:cNvSpPr>
            <a:spLocks/>
          </p:cNvSpPr>
          <p:nvPr/>
        </p:nvSpPr>
        <p:spPr bwMode="auto">
          <a:xfrm>
            <a:off x="11101475" y="2587466"/>
            <a:ext cx="21713271" cy="620990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lIns="0" tIns="0" rIns="0" bIns="0" anchor="ctr"/>
          <a:lstStyle/>
          <a:p>
            <a:pPr>
              <a:defRPr/>
            </a:pPr>
            <a:endParaRPr lang="de-DE" sz="12589">
              <a:cs typeface="Gill Sans" charset="0"/>
            </a:endParaRPr>
          </a:p>
        </p:txBody>
      </p:sp>
      <p:sp>
        <p:nvSpPr>
          <p:cNvPr id="2050" name="Rectangle 2"/>
          <p:cNvSpPr>
            <a:spLocks/>
          </p:cNvSpPr>
          <p:nvPr/>
        </p:nvSpPr>
        <p:spPr bwMode="auto">
          <a:xfrm>
            <a:off x="11101475" y="2587466"/>
            <a:ext cx="21713271" cy="620990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lIns="0" tIns="0" rIns="0" bIns="0" anchor="ctr"/>
          <a:lstStyle/>
          <a:p>
            <a:pPr>
              <a:defRPr/>
            </a:pPr>
            <a:endParaRPr lang="de-DE" sz="12589">
              <a:cs typeface="Gill Sans"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27676" rtl="0" eaLnBrk="0" fontAlgn="base" hangingPunct="0">
        <a:spcBef>
          <a:spcPct val="0"/>
        </a:spcBef>
        <a:spcAft>
          <a:spcPct val="0"/>
        </a:spcAft>
        <a:defRPr sz="1796">
          <a:solidFill>
            <a:srgbClr val="000000"/>
          </a:solidFill>
          <a:latin typeface="+mj-lt"/>
          <a:ea typeface="+mj-ea"/>
          <a:cs typeface="+mj-cs"/>
          <a:sym typeface="Helvetica" charset="0"/>
        </a:defRPr>
      </a:lvl1pPr>
      <a:lvl2pPr algn="l" defTabSz="1027676" rtl="0" eaLnBrk="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2pPr>
      <a:lvl3pPr algn="l" defTabSz="1027676" rtl="0" eaLnBrk="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3pPr>
      <a:lvl4pPr algn="l" defTabSz="1027676" rtl="0" eaLnBrk="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4pPr>
      <a:lvl5pPr algn="l" defTabSz="1027676" rtl="0" eaLnBrk="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5pPr>
      <a:lvl6pPr marL="1027676" algn="l" defTabSz="1027676" rtl="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6pPr>
      <a:lvl7pPr marL="2055357" algn="l" defTabSz="1027676" rtl="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7pPr>
      <a:lvl8pPr marL="3083038" algn="l" defTabSz="1027676" rtl="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8pPr>
      <a:lvl9pPr marL="4110719" algn="l" defTabSz="1027676" rtl="0" fontAlgn="base" hangingPunct="0">
        <a:spcBef>
          <a:spcPct val="0"/>
        </a:spcBef>
        <a:spcAft>
          <a:spcPct val="0"/>
        </a:spcAft>
        <a:defRPr sz="1796">
          <a:solidFill>
            <a:srgbClr val="000000"/>
          </a:solidFill>
          <a:latin typeface="Helvetica" charset="0"/>
          <a:ea typeface="ＭＳ Ｐゴシック" charset="0"/>
          <a:cs typeface="Helvetica" charset="0"/>
          <a:sym typeface="Helvetica" charset="0"/>
        </a:defRPr>
      </a:lvl9pPr>
    </p:titleStyle>
    <p:bodyStyle>
      <a:lvl1pPr marL="770758" indent="-770758" algn="l" defTabSz="1027676" rtl="0" eaLnBrk="0" fontAlgn="base" hangingPunct="0">
        <a:spcBef>
          <a:spcPct val="0"/>
        </a:spcBef>
        <a:spcAft>
          <a:spcPct val="0"/>
        </a:spcAft>
        <a:defRPr sz="1796">
          <a:solidFill>
            <a:srgbClr val="000000"/>
          </a:solidFill>
          <a:latin typeface="+mn-lt"/>
          <a:ea typeface="+mn-ea"/>
          <a:cs typeface="+mn-cs"/>
          <a:sym typeface="Helvetica" charset="0"/>
        </a:defRPr>
      </a:lvl1pPr>
      <a:lvl2pPr marL="513840" indent="513840" algn="l" defTabSz="1027676" rtl="0" eaLnBrk="0" fontAlgn="base" hangingPunct="0">
        <a:spcBef>
          <a:spcPct val="0"/>
        </a:spcBef>
        <a:spcAft>
          <a:spcPct val="0"/>
        </a:spcAft>
        <a:defRPr sz="1796">
          <a:solidFill>
            <a:srgbClr val="000000"/>
          </a:solidFill>
          <a:latin typeface="+mn-lt"/>
          <a:ea typeface="Helvetica" charset="0"/>
          <a:cs typeface="+mn-cs"/>
          <a:sym typeface="Helvetica" charset="0"/>
        </a:defRPr>
      </a:lvl2pPr>
      <a:lvl3pPr marL="1027676" indent="1027676" algn="l" defTabSz="1027676" rtl="0" eaLnBrk="0" fontAlgn="base" hangingPunct="0">
        <a:spcBef>
          <a:spcPct val="0"/>
        </a:spcBef>
        <a:spcAft>
          <a:spcPct val="0"/>
        </a:spcAft>
        <a:defRPr sz="1796">
          <a:solidFill>
            <a:srgbClr val="000000"/>
          </a:solidFill>
          <a:latin typeface="+mn-lt"/>
          <a:ea typeface="Helvetica" charset="0"/>
          <a:cs typeface="+mn-cs"/>
          <a:sym typeface="Helvetica" charset="0"/>
        </a:defRPr>
      </a:lvl3pPr>
      <a:lvl4pPr marL="1541517" indent="1541517" algn="l" defTabSz="1027676" rtl="0" eaLnBrk="0" fontAlgn="base" hangingPunct="0">
        <a:spcBef>
          <a:spcPct val="0"/>
        </a:spcBef>
        <a:spcAft>
          <a:spcPct val="0"/>
        </a:spcAft>
        <a:defRPr sz="1796">
          <a:solidFill>
            <a:srgbClr val="000000"/>
          </a:solidFill>
          <a:latin typeface="+mn-lt"/>
          <a:ea typeface="Helvetica" charset="0"/>
          <a:cs typeface="+mn-cs"/>
          <a:sym typeface="Helvetica" charset="0"/>
        </a:defRPr>
      </a:lvl4pPr>
      <a:lvl5pPr marL="2055357" indent="2055357" algn="l" defTabSz="1027676" rtl="0" eaLnBrk="0" fontAlgn="base" hangingPunct="0">
        <a:spcBef>
          <a:spcPct val="0"/>
        </a:spcBef>
        <a:spcAft>
          <a:spcPct val="0"/>
        </a:spcAft>
        <a:defRPr sz="1796">
          <a:solidFill>
            <a:srgbClr val="000000"/>
          </a:solidFill>
          <a:latin typeface="+mn-lt"/>
          <a:ea typeface="Helvetica" charset="0"/>
          <a:cs typeface="+mn-cs"/>
          <a:sym typeface="Helvetica" charset="0"/>
        </a:defRPr>
      </a:lvl5pPr>
      <a:lvl6pPr marL="3083038" algn="l" defTabSz="1027676" rtl="0" fontAlgn="base" hangingPunct="0">
        <a:spcBef>
          <a:spcPct val="0"/>
        </a:spcBef>
        <a:spcAft>
          <a:spcPct val="0"/>
        </a:spcAft>
        <a:defRPr sz="1796">
          <a:solidFill>
            <a:srgbClr val="000000"/>
          </a:solidFill>
          <a:latin typeface="+mn-lt"/>
          <a:ea typeface="Helvetica" charset="0"/>
          <a:cs typeface="+mn-cs"/>
          <a:sym typeface="Helvetica" charset="0"/>
        </a:defRPr>
      </a:lvl6pPr>
      <a:lvl7pPr marL="4110719" algn="l" defTabSz="1027676" rtl="0" fontAlgn="base" hangingPunct="0">
        <a:spcBef>
          <a:spcPct val="0"/>
        </a:spcBef>
        <a:spcAft>
          <a:spcPct val="0"/>
        </a:spcAft>
        <a:defRPr sz="1796">
          <a:solidFill>
            <a:srgbClr val="000000"/>
          </a:solidFill>
          <a:latin typeface="+mn-lt"/>
          <a:ea typeface="Helvetica" charset="0"/>
          <a:cs typeface="+mn-cs"/>
          <a:sym typeface="Helvetica" charset="0"/>
        </a:defRPr>
      </a:lvl7pPr>
      <a:lvl8pPr marL="5138395" algn="l" defTabSz="1027676" rtl="0" fontAlgn="base" hangingPunct="0">
        <a:spcBef>
          <a:spcPct val="0"/>
        </a:spcBef>
        <a:spcAft>
          <a:spcPct val="0"/>
        </a:spcAft>
        <a:defRPr sz="1796">
          <a:solidFill>
            <a:srgbClr val="000000"/>
          </a:solidFill>
          <a:latin typeface="+mn-lt"/>
          <a:ea typeface="Helvetica" charset="0"/>
          <a:cs typeface="+mn-cs"/>
          <a:sym typeface="Helvetica" charset="0"/>
        </a:defRPr>
      </a:lvl8pPr>
      <a:lvl9pPr marL="6166076" algn="l" defTabSz="1027676" rtl="0" fontAlgn="base" hangingPunct="0">
        <a:spcBef>
          <a:spcPct val="0"/>
        </a:spcBef>
        <a:spcAft>
          <a:spcPct val="0"/>
        </a:spcAft>
        <a:defRPr sz="1796">
          <a:solidFill>
            <a:srgbClr val="000000"/>
          </a:solidFill>
          <a:latin typeface="+mn-lt"/>
          <a:ea typeface="Helvetica" charset="0"/>
          <a:cs typeface="+mn-cs"/>
          <a:sym typeface="Helvetica" charset="0"/>
        </a:defRPr>
      </a:lvl9pPr>
    </p:bodyStyle>
    <p:otherStyle>
      <a:defPPr>
        <a:defRPr lang="de-DE"/>
      </a:defPPr>
      <a:lvl1pPr marL="0" algn="l" defTabSz="1027676" rtl="0" eaLnBrk="1" latinLnBrk="0" hangingPunct="1">
        <a:defRPr sz="4049" kern="1200">
          <a:solidFill>
            <a:schemeClr val="tx1"/>
          </a:solidFill>
          <a:latin typeface="+mn-lt"/>
          <a:ea typeface="+mn-ea"/>
          <a:cs typeface="+mn-cs"/>
        </a:defRPr>
      </a:lvl1pPr>
      <a:lvl2pPr marL="1027676" algn="l" defTabSz="1027676" rtl="0" eaLnBrk="1" latinLnBrk="0" hangingPunct="1">
        <a:defRPr sz="4049" kern="1200">
          <a:solidFill>
            <a:schemeClr val="tx1"/>
          </a:solidFill>
          <a:latin typeface="+mn-lt"/>
          <a:ea typeface="+mn-ea"/>
          <a:cs typeface="+mn-cs"/>
        </a:defRPr>
      </a:lvl2pPr>
      <a:lvl3pPr marL="2055357" algn="l" defTabSz="1027676" rtl="0" eaLnBrk="1" latinLnBrk="0" hangingPunct="1">
        <a:defRPr sz="4049" kern="1200">
          <a:solidFill>
            <a:schemeClr val="tx1"/>
          </a:solidFill>
          <a:latin typeface="+mn-lt"/>
          <a:ea typeface="+mn-ea"/>
          <a:cs typeface="+mn-cs"/>
        </a:defRPr>
      </a:lvl3pPr>
      <a:lvl4pPr marL="3083038" algn="l" defTabSz="1027676" rtl="0" eaLnBrk="1" latinLnBrk="0" hangingPunct="1">
        <a:defRPr sz="4049" kern="1200">
          <a:solidFill>
            <a:schemeClr val="tx1"/>
          </a:solidFill>
          <a:latin typeface="+mn-lt"/>
          <a:ea typeface="+mn-ea"/>
          <a:cs typeface="+mn-cs"/>
        </a:defRPr>
      </a:lvl4pPr>
      <a:lvl5pPr marL="4110719" algn="l" defTabSz="1027676" rtl="0" eaLnBrk="1" latinLnBrk="0" hangingPunct="1">
        <a:defRPr sz="4049" kern="1200">
          <a:solidFill>
            <a:schemeClr val="tx1"/>
          </a:solidFill>
          <a:latin typeface="+mn-lt"/>
          <a:ea typeface="+mn-ea"/>
          <a:cs typeface="+mn-cs"/>
        </a:defRPr>
      </a:lvl5pPr>
      <a:lvl6pPr marL="5138395" algn="l" defTabSz="1027676" rtl="0" eaLnBrk="1" latinLnBrk="0" hangingPunct="1">
        <a:defRPr sz="4049" kern="1200">
          <a:solidFill>
            <a:schemeClr val="tx1"/>
          </a:solidFill>
          <a:latin typeface="+mn-lt"/>
          <a:ea typeface="+mn-ea"/>
          <a:cs typeface="+mn-cs"/>
        </a:defRPr>
      </a:lvl6pPr>
      <a:lvl7pPr marL="6166076" algn="l" defTabSz="1027676" rtl="0" eaLnBrk="1" latinLnBrk="0" hangingPunct="1">
        <a:defRPr sz="4049" kern="1200">
          <a:solidFill>
            <a:schemeClr val="tx1"/>
          </a:solidFill>
          <a:latin typeface="+mn-lt"/>
          <a:ea typeface="+mn-ea"/>
          <a:cs typeface="+mn-cs"/>
        </a:defRPr>
      </a:lvl7pPr>
      <a:lvl8pPr marL="7193757" algn="l" defTabSz="1027676" rtl="0" eaLnBrk="1" latinLnBrk="0" hangingPunct="1">
        <a:defRPr sz="4049" kern="1200">
          <a:solidFill>
            <a:schemeClr val="tx1"/>
          </a:solidFill>
          <a:latin typeface="+mn-lt"/>
          <a:ea typeface="+mn-ea"/>
          <a:cs typeface="+mn-cs"/>
        </a:defRPr>
      </a:lvl8pPr>
      <a:lvl9pPr marL="8221433" algn="l" defTabSz="1027676" rtl="0" eaLnBrk="1" latinLnBrk="0" hangingPunct="1">
        <a:defRPr sz="4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AutoShape 1"/>
          <p:cNvSpPr>
            <a:spLocks/>
          </p:cNvSpPr>
          <p:nvPr/>
        </p:nvSpPr>
        <p:spPr bwMode="auto">
          <a:xfrm>
            <a:off x="31843167" y="22268868"/>
            <a:ext cx="10753861" cy="218717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endParaRPr lang="de-DE" sz="13036" dirty="0">
              <a:latin typeface="Helvetica"/>
              <a:cs typeface="Helvetica"/>
            </a:endParaRPr>
          </a:p>
        </p:txBody>
      </p:sp>
      <p:sp>
        <p:nvSpPr>
          <p:cNvPr id="4098" name="AutoShape 2"/>
          <p:cNvSpPr>
            <a:spLocks/>
          </p:cNvSpPr>
          <p:nvPr/>
        </p:nvSpPr>
        <p:spPr bwMode="auto">
          <a:xfrm>
            <a:off x="1529696" y="22882561"/>
            <a:ext cx="9233907" cy="198736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2469" b="1" dirty="0">
                <a:latin typeface="Helvetica"/>
                <a:cs typeface="Helvetica"/>
                <a:sym typeface="Times New Roman" charset="0"/>
              </a:rPr>
              <a:t>This could be a place for your sources.</a:t>
            </a:r>
            <a:endParaRPr lang="de-DE" sz="13036" dirty="0">
              <a:latin typeface="Helvetica"/>
              <a:cs typeface="Helvetica"/>
            </a:endParaRPr>
          </a:p>
        </p:txBody>
      </p:sp>
      <p:sp>
        <p:nvSpPr>
          <p:cNvPr id="4099" name="AutoShape 3"/>
          <p:cNvSpPr>
            <a:spLocks/>
          </p:cNvSpPr>
          <p:nvPr/>
        </p:nvSpPr>
        <p:spPr bwMode="auto">
          <a:xfrm>
            <a:off x="12073043" y="6888146"/>
            <a:ext cx="9230338" cy="449564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nSpc>
                <a:spcPct val="110000"/>
              </a:lnSpc>
              <a:defRPr/>
            </a:pPr>
            <a:r>
              <a:rPr lang="de-DE" sz="3598" b="1" dirty="0">
                <a:latin typeface="Arial" panose="020B0604020202020204" pitchFamily="34" charset="0"/>
                <a:cs typeface="Arial" panose="020B0604020202020204" pitchFamily="34" charset="0"/>
                <a:sym typeface="Times New Roman" charset="0"/>
              </a:rPr>
              <a:t>This could be a place for your table.</a:t>
            </a:r>
            <a:endParaRPr lang="de-DE" sz="13036" dirty="0">
              <a:latin typeface="Arial" panose="020B0604020202020204" pitchFamily="34" charset="0"/>
              <a:cs typeface="Arial" panose="020B0604020202020204" pitchFamily="34" charset="0"/>
            </a:endParaRPr>
          </a:p>
        </p:txBody>
      </p:sp>
      <p:sp>
        <p:nvSpPr>
          <p:cNvPr id="4100" name="AutoShape 4"/>
          <p:cNvSpPr>
            <a:spLocks/>
          </p:cNvSpPr>
          <p:nvPr/>
        </p:nvSpPr>
        <p:spPr bwMode="auto">
          <a:xfrm>
            <a:off x="12404869" y="23655031"/>
            <a:ext cx="19106481" cy="44242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80279" tIns="80279" rIns="80279" bIns="80279" anchor="ctr"/>
          <a:lstStyle/>
          <a:p>
            <a:pPr>
              <a:defRPr/>
            </a:pPr>
            <a:r>
              <a:rPr lang="de-DE" sz="1796" dirty="0">
                <a:latin typeface="Arial" panose="020B0604020202020204" pitchFamily="34" charset="0"/>
                <a:cs typeface="Arial" panose="020B0604020202020204" pitchFamily="34" charset="0"/>
                <a:sym typeface="Times New Roman" charset="0"/>
              </a:rPr>
              <a:t>Copyright </a:t>
            </a:r>
            <a:r>
              <a:rPr lang="de-DE" sz="1796">
                <a:latin typeface="Arial" panose="020B0604020202020204" pitchFamily="34" charset="0"/>
                <a:cs typeface="Arial" panose="020B0604020202020204" pitchFamily="34" charset="0"/>
                <a:sym typeface="Times New Roman" charset="0"/>
              </a:rPr>
              <a:t>© 2025  </a:t>
            </a:r>
            <a:r>
              <a:rPr lang="de-DE" sz="1796" dirty="0">
                <a:latin typeface="Arial" panose="020B0604020202020204" pitchFamily="34" charset="0"/>
                <a:cs typeface="Arial" panose="020B0604020202020204" pitchFamily="34" charset="0"/>
                <a:sym typeface="Times New Roman" charset="0"/>
              </a:rPr>
              <a:t>Author Names and Contact Details</a:t>
            </a:r>
            <a:endParaRPr lang="de-DE" sz="13036" dirty="0">
              <a:latin typeface="Arial" panose="020B0604020202020204" pitchFamily="34" charset="0"/>
              <a:cs typeface="Arial" panose="020B0604020202020204" pitchFamily="34" charset="0"/>
            </a:endParaRPr>
          </a:p>
        </p:txBody>
      </p:sp>
      <p:sp>
        <p:nvSpPr>
          <p:cNvPr id="4101" name="AutoShape 5"/>
          <p:cNvSpPr>
            <a:spLocks/>
          </p:cNvSpPr>
          <p:nvPr/>
        </p:nvSpPr>
        <p:spPr bwMode="auto">
          <a:xfrm>
            <a:off x="1529692" y="3052706"/>
            <a:ext cx="9233907" cy="170670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80279" tIns="80279" rIns="80279" bIns="80279" anchor="ctr"/>
          <a:lstStyle/>
          <a:p>
            <a:pPr algn="l">
              <a:defRPr/>
            </a:pPr>
            <a:r>
              <a:rPr lang="de-DE" sz="3372" dirty="0">
                <a:latin typeface="Arial" panose="020B0604020202020204" pitchFamily="34" charset="0"/>
                <a:cs typeface="Arial" panose="020B0604020202020204" pitchFamily="34" charset="0"/>
                <a:sym typeface="Helvetica" charset="0"/>
              </a:rPr>
              <a:t>sub-</a:t>
            </a:r>
            <a:r>
              <a:rPr lang="de-DE" sz="3372" dirty="0" err="1">
                <a:latin typeface="Arial" panose="020B0604020202020204" pitchFamily="34" charset="0"/>
                <a:cs typeface="Arial" panose="020B0604020202020204" pitchFamily="34" charset="0"/>
                <a:sym typeface="Helvetica" charset="0"/>
              </a:rPr>
              <a:t>line</a:t>
            </a:r>
            <a:r>
              <a:rPr lang="de-DE" sz="3372" dirty="0">
                <a:latin typeface="Arial" panose="020B0604020202020204" pitchFamily="34" charset="0"/>
                <a:cs typeface="Arial" panose="020B0604020202020204" pitchFamily="34" charset="0"/>
                <a:sym typeface="Helvetica" charset="0"/>
              </a:rPr>
              <a:t> – </a:t>
            </a:r>
            <a:r>
              <a:rPr lang="de-DE" sz="3372" dirty="0" err="1">
                <a:latin typeface="Arial" panose="020B0604020202020204" pitchFamily="34" charset="0"/>
                <a:cs typeface="Arial" panose="020B0604020202020204" pitchFamily="34" charset="0"/>
                <a:sym typeface="Helvetica" charset="0"/>
              </a:rPr>
              <a:t>Authors</a:t>
            </a:r>
            <a:r>
              <a:rPr lang="de-DE" sz="3372" dirty="0">
                <a:latin typeface="Arial" panose="020B0604020202020204" pitchFamily="34" charset="0"/>
                <a:cs typeface="Arial" panose="020B0604020202020204" pitchFamily="34" charset="0"/>
                <a:sym typeface="Helvetica" charset="0"/>
              </a:rPr>
              <a:t>, Co-</a:t>
            </a:r>
            <a:r>
              <a:rPr lang="de-DE" sz="3372" dirty="0" err="1">
                <a:latin typeface="Arial" panose="020B0604020202020204" pitchFamily="34" charset="0"/>
                <a:cs typeface="Arial" panose="020B0604020202020204" pitchFamily="34" charset="0"/>
                <a:sym typeface="Helvetica" charset="0"/>
              </a:rPr>
              <a:t>Authors</a:t>
            </a:r>
            <a:r>
              <a:rPr lang="de-DE" sz="3372" dirty="0">
                <a:latin typeface="Arial" panose="020B0604020202020204" pitchFamily="34" charset="0"/>
                <a:cs typeface="Arial" panose="020B0604020202020204" pitchFamily="34" charset="0"/>
                <a:sym typeface="Helvetica" charset="0"/>
              </a:rPr>
              <a:t>, Institution, etc. </a:t>
            </a:r>
            <a:endParaRPr lang="de-DE" sz="12368" dirty="0">
              <a:latin typeface="Arial" panose="020B0604020202020204" pitchFamily="34" charset="0"/>
              <a:cs typeface="Arial" panose="020B0604020202020204" pitchFamily="34" charset="0"/>
            </a:endParaRPr>
          </a:p>
        </p:txBody>
      </p:sp>
      <p:sp>
        <p:nvSpPr>
          <p:cNvPr id="4102" name="AutoShape 6"/>
          <p:cNvSpPr>
            <a:spLocks/>
          </p:cNvSpPr>
          <p:nvPr/>
        </p:nvSpPr>
        <p:spPr bwMode="auto">
          <a:xfrm>
            <a:off x="1529696" y="5466233"/>
            <a:ext cx="9233907" cy="174163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3372" dirty="0">
                <a:latin typeface="Arial" panose="020B0604020202020204" pitchFamily="34" charset="0"/>
                <a:cs typeface="Arial" panose="020B0604020202020204" pitchFamily="34" charset="0"/>
                <a:sym typeface="Times New Roman" charset="0"/>
              </a:rPr>
              <a:t>Lorem ipsum dolor sit amet, consectetur adipiscing elit. Integer mattis pulvinar convallis. Phasellus odio nisl, facilisis eget tristique id, accumsan ac urna. Fusce ac mauris lorem, eu feugiat tellus. Nulla facilisi. Mauris in velit dapibus odio semper ultricies vel eu diam. Vivamus ac est id metus mattis placerat. Maecenas feugiat tortor vitae lacus scelerisque fringilla aliquet lacus semper. Ut et orci id augue varius semper at quis tortor. Duis in dui magna. Class aptent taciti sociosqu ad litora torquent per conubia nostra, per inceptos himenaeos. </a:t>
            </a:r>
          </a:p>
          <a:p>
            <a:pPr algn="just">
              <a:lnSpc>
                <a:spcPct val="110000"/>
              </a:lnSpc>
              <a:defRPr/>
            </a:pPr>
            <a:endParaRPr lang="de-DE" sz="3372" dirty="0">
              <a:latin typeface="Arial" panose="020B0604020202020204" pitchFamily="34" charset="0"/>
              <a:cs typeface="Arial" panose="020B0604020202020204" pitchFamily="34" charset="0"/>
              <a:sym typeface="Times New Roman" charset="0"/>
            </a:endParaRPr>
          </a:p>
          <a:p>
            <a:pPr algn="just">
              <a:lnSpc>
                <a:spcPct val="110000"/>
              </a:lnSpc>
              <a:defRPr/>
            </a:pPr>
            <a:r>
              <a:rPr lang="de-DE" sz="3372" dirty="0">
                <a:latin typeface="Arial" panose="020B0604020202020204" pitchFamily="34" charset="0"/>
                <a:cs typeface="Arial" panose="020B0604020202020204" pitchFamily="34" charset="0"/>
                <a:sym typeface="Times New Roman" charset="0"/>
              </a:rPr>
              <a:t>Integer </a:t>
            </a:r>
            <a:r>
              <a:rPr lang="de-DE" sz="3372" dirty="0" err="1">
                <a:latin typeface="Arial" panose="020B0604020202020204" pitchFamily="34" charset="0"/>
                <a:cs typeface="Arial" panose="020B0604020202020204" pitchFamily="34" charset="0"/>
                <a:sym typeface="Times New Roman" charset="0"/>
              </a:rPr>
              <a:t>mattis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pulvinar</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convallis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Phasellus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odio</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nisl</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facilisis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eget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tristique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id</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accumsan</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ac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urna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Fusce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ac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mauris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lorem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eu</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feugiat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tellus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Nulla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facilisi</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Mauris</a:t>
            </a:r>
            <a:r>
              <a:rPr lang="de-DE" sz="3372" dirty="0">
                <a:latin typeface="Arial" panose="020B0604020202020204" pitchFamily="34" charset="0"/>
                <a:cs typeface="Arial" panose="020B0604020202020204" pitchFamily="34" charset="0"/>
                <a:sym typeface="Times New Roman" charset="0"/>
              </a:rPr>
              <a:t> in </a:t>
            </a:r>
            <a:r>
              <a:rPr lang="de-DE" sz="3372" dirty="0" err="1">
                <a:latin typeface="Arial" panose="020B0604020202020204" pitchFamily="34" charset="0"/>
                <a:cs typeface="Arial" panose="020B0604020202020204" pitchFamily="34" charset="0"/>
                <a:sym typeface="Times New Roman" charset="0"/>
              </a:rPr>
              <a:t>velit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dapibus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odio</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semper</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ultricies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vel</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eu</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diam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Vivamus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ac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est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id</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metus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mattis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placerat</a:t>
            </a:r>
            <a:r>
              <a:rPr lang="de-DE" sz="3372" dirty="0">
                <a:latin typeface="Arial" panose="020B0604020202020204" pitchFamily="34" charset="0"/>
                <a:cs typeface="Arial" panose="020B0604020202020204" pitchFamily="34" charset="0"/>
                <a:sym typeface="Times New Roman" charset="0"/>
              </a:rPr>
              <a:t>. Maecenas </a:t>
            </a:r>
            <a:r>
              <a:rPr lang="de-DE" sz="3372" dirty="0" err="1">
                <a:latin typeface="Arial" panose="020B0604020202020204" pitchFamily="34" charset="0"/>
                <a:cs typeface="Arial" panose="020B0604020202020204" pitchFamily="34" charset="0"/>
                <a:sym typeface="Times New Roman" charset="0"/>
              </a:rPr>
              <a:t>feugiat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tortor</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vitae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lacus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scelerisque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fringilla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aliquet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lacus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semper</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Ut</a:t>
            </a:r>
            <a:r>
              <a:rPr lang="de-DE" sz="3372" dirty="0">
                <a:latin typeface="Arial" panose="020B0604020202020204" pitchFamily="34" charset="0"/>
                <a:cs typeface="Arial" panose="020B0604020202020204" pitchFamily="34" charset="0"/>
                <a:sym typeface="Times New Roman" charset="0"/>
              </a:rPr>
              <a:t> et </a:t>
            </a:r>
            <a:r>
              <a:rPr lang="de-DE" sz="3372" dirty="0" err="1">
                <a:latin typeface="Arial" panose="020B0604020202020204" pitchFamily="34" charset="0"/>
                <a:cs typeface="Arial" panose="020B0604020202020204" pitchFamily="34" charset="0"/>
                <a:sym typeface="Times New Roman" charset="0"/>
              </a:rPr>
              <a:t>orci</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id</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augue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varius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semper</a:t>
            </a:r>
            <a:r>
              <a:rPr lang="de-DE" sz="3372" dirty="0">
                <a:latin typeface="Arial" panose="020B0604020202020204" pitchFamily="34" charset="0"/>
                <a:cs typeface="Arial" panose="020B0604020202020204" pitchFamily="34" charset="0"/>
                <a:sym typeface="Times New Roman" charset="0"/>
              </a:rPr>
              <a:t> at </a:t>
            </a:r>
            <a:r>
              <a:rPr lang="de-DE" sz="3372" dirty="0" err="1">
                <a:latin typeface="Arial" panose="020B0604020202020204" pitchFamily="34" charset="0"/>
                <a:cs typeface="Arial" panose="020B0604020202020204" pitchFamily="34" charset="0"/>
                <a:sym typeface="Times New Roman" charset="0"/>
              </a:rPr>
              <a:t>quis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tortor</a:t>
            </a:r>
            <a:r>
              <a:rPr lang="de-DE" sz="3372" dirty="0">
                <a:latin typeface="Arial" panose="020B0604020202020204" pitchFamily="34" charset="0"/>
                <a:cs typeface="Arial" panose="020B0604020202020204" pitchFamily="34" charset="0"/>
                <a:sym typeface="Times New Roman" charset="0"/>
              </a:rPr>
              <a:t>. Duis in </a:t>
            </a:r>
            <a:r>
              <a:rPr lang="de-DE" sz="3372" dirty="0" err="1">
                <a:latin typeface="Arial" panose="020B0604020202020204" pitchFamily="34" charset="0"/>
                <a:cs typeface="Arial" panose="020B0604020202020204" pitchFamily="34" charset="0"/>
                <a:sym typeface="Times New Roman" charset="0"/>
              </a:rPr>
              <a:t>dui</a:t>
            </a:r>
            <a:r>
              <a:rPr lang="de-DE" sz="3372" dirty="0">
                <a:latin typeface="Arial" panose="020B0604020202020204" pitchFamily="34" charset="0"/>
                <a:cs typeface="Arial" panose="020B0604020202020204" pitchFamily="34" charset="0"/>
                <a:sym typeface="Times New Roman" charset="0"/>
              </a:rPr>
              <a:t> magna. Class </a:t>
            </a:r>
            <a:r>
              <a:rPr lang="de-DE" sz="3372" dirty="0" err="1">
                <a:latin typeface="Arial" panose="020B0604020202020204" pitchFamily="34" charset="0"/>
                <a:cs typeface="Arial" panose="020B0604020202020204" pitchFamily="34" charset="0"/>
                <a:sym typeface="Times New Roman" charset="0"/>
              </a:rPr>
              <a:t>aptent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taciti</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sociosqu</a:t>
            </a:r>
            <a:r>
              <a:rPr lang="de-DE" sz="3372" dirty="0">
                <a:latin typeface="Arial" panose="020B0604020202020204" pitchFamily="34" charset="0"/>
                <a:cs typeface="Arial" panose="020B0604020202020204" pitchFamily="34" charset="0"/>
                <a:sym typeface="Times New Roman" charset="0"/>
              </a:rPr>
              <a:t> ad </a:t>
            </a:r>
            <a:r>
              <a:rPr lang="de-DE" sz="3372" dirty="0" err="1">
                <a:latin typeface="Arial" panose="020B0604020202020204" pitchFamily="34" charset="0"/>
                <a:cs typeface="Arial" panose="020B0604020202020204" pitchFamily="34" charset="0"/>
                <a:sym typeface="Times New Roman" charset="0"/>
              </a:rPr>
              <a:t>litora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torquent</a:t>
            </a:r>
            <a:r>
              <a:rPr lang="de-DE" sz="3372" dirty="0">
                <a:latin typeface="Arial" panose="020B0604020202020204" pitchFamily="34" charset="0"/>
                <a:cs typeface="Arial" panose="020B0604020202020204" pitchFamily="34" charset="0"/>
                <a:sym typeface="Times New Roman" charset="0"/>
              </a:rPr>
              <a:t> per </a:t>
            </a:r>
            <a:r>
              <a:rPr lang="de-DE" sz="3372" dirty="0" err="1">
                <a:latin typeface="Arial" panose="020B0604020202020204" pitchFamily="34" charset="0"/>
                <a:cs typeface="Arial" panose="020B0604020202020204" pitchFamily="34" charset="0"/>
                <a:sym typeface="Times New Roman" charset="0"/>
              </a:rPr>
              <a:t>conubia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nostra</a:t>
            </a:r>
            <a:r>
              <a:rPr lang="de-DE" sz="3372" dirty="0">
                <a:latin typeface="Arial" panose="020B0604020202020204" pitchFamily="34" charset="0"/>
                <a:cs typeface="Arial" panose="020B0604020202020204" pitchFamily="34" charset="0"/>
                <a:sym typeface="Times New Roman" charset="0"/>
              </a:rPr>
              <a:t>, per </a:t>
            </a:r>
            <a:r>
              <a:rPr lang="de-DE" sz="3372" dirty="0" err="1">
                <a:latin typeface="Arial" panose="020B0604020202020204" pitchFamily="34" charset="0"/>
                <a:cs typeface="Arial" panose="020B0604020202020204" pitchFamily="34" charset="0"/>
                <a:sym typeface="Times New Roman" charset="0"/>
              </a:rPr>
              <a:t>inceptos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himenaeos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Nulla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facilisi</a:t>
            </a:r>
            <a:r>
              <a:rPr lang="de-DE" sz="3372" dirty="0">
                <a:latin typeface="Arial" panose="020B0604020202020204" pitchFamily="34" charset="0"/>
                <a:cs typeface="Arial" panose="020B0604020202020204" pitchFamily="34" charset="0"/>
                <a:sym typeface="Times New Roman" charset="0"/>
              </a:rPr>
              <a:t>. Maecenas </a:t>
            </a:r>
            <a:r>
              <a:rPr lang="de-DE" sz="3372" dirty="0" err="1">
                <a:latin typeface="Arial" panose="020B0604020202020204" pitchFamily="34" charset="0"/>
                <a:cs typeface="Arial" panose="020B0604020202020204" pitchFamily="34" charset="0"/>
                <a:sym typeface="Times New Roman" charset="0"/>
              </a:rPr>
              <a:t>eleifend</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libero</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vel</a:t>
            </a:r>
            <a:r>
              <a:rPr lang="de-DE" sz="3372" dirty="0">
                <a:latin typeface="Arial" panose="020B0604020202020204" pitchFamily="34" charset="0"/>
                <a:cs typeface="Arial" panose="020B0604020202020204" pitchFamily="34" charset="0"/>
                <a:sym typeface="Times New Roman" charset="0"/>
              </a:rPr>
              <a:t> magna </a:t>
            </a:r>
            <a:r>
              <a:rPr lang="de-DE" sz="3372" dirty="0" err="1">
                <a:latin typeface="Arial" panose="020B0604020202020204" pitchFamily="34" charset="0"/>
                <a:cs typeface="Arial" panose="020B0604020202020204" pitchFamily="34" charset="0"/>
                <a:sym typeface="Times New Roman" charset="0"/>
              </a:rPr>
              <a:t>elementum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sed</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pretium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dui</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ultrices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Quisque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vitae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mollis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diam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Etiam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suscipit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imperdiet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dui</a:t>
            </a:r>
            <a:r>
              <a:rPr lang="de-DE" sz="3372" dirty="0">
                <a:latin typeface="Arial" panose="020B0604020202020204" pitchFamily="34" charset="0"/>
                <a:cs typeface="Arial" panose="020B0604020202020204" pitchFamily="34" charset="0"/>
                <a:sym typeface="Times New Roman" charset="0"/>
              </a:rPr>
              <a:t>, a </a:t>
            </a:r>
            <a:r>
              <a:rPr lang="de-DE" sz="3372" dirty="0" err="1">
                <a:latin typeface="Arial" panose="020B0604020202020204" pitchFamily="34" charset="0"/>
                <a:cs typeface="Arial" panose="020B0604020202020204" pitchFamily="34" charset="0"/>
                <a:sym typeface="Times New Roman" charset="0"/>
              </a:rPr>
              <a:t>mollis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enim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pretium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eget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Nunc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nec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sagittis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felis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Sed</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mattis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dignissim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nibh</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nec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sollicitudin</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Cras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ac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massa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massa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Quisque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vitae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mollis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diam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Etiam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suscipit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imperdiet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dui</a:t>
            </a:r>
            <a:r>
              <a:rPr lang="de-DE" sz="3372" dirty="0">
                <a:latin typeface="Arial" panose="020B0604020202020204" pitchFamily="34" charset="0"/>
                <a:cs typeface="Arial" panose="020B0604020202020204" pitchFamily="34" charset="0"/>
                <a:sym typeface="Times New Roman" charset="0"/>
              </a:rPr>
              <a:t>, a </a:t>
            </a:r>
            <a:r>
              <a:rPr lang="de-DE" sz="3372" dirty="0" err="1">
                <a:latin typeface="Arial" panose="020B0604020202020204" pitchFamily="34" charset="0"/>
                <a:cs typeface="Arial" panose="020B0604020202020204" pitchFamily="34" charset="0"/>
                <a:sym typeface="Times New Roman" charset="0"/>
              </a:rPr>
              <a:t>mollis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enim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pretium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eget</a:t>
            </a:r>
            <a:endParaRPr lang="de-DE" sz="3372" dirty="0">
              <a:latin typeface="Arial" panose="020B0604020202020204" pitchFamily="34" charset="0"/>
              <a:cs typeface="Arial" panose="020B0604020202020204" pitchFamily="34" charset="0"/>
            </a:endParaRPr>
          </a:p>
        </p:txBody>
      </p:sp>
      <p:sp>
        <p:nvSpPr>
          <p:cNvPr id="4103" name="AutoShape 7"/>
          <p:cNvSpPr>
            <a:spLocks/>
          </p:cNvSpPr>
          <p:nvPr/>
        </p:nvSpPr>
        <p:spPr bwMode="auto">
          <a:xfrm>
            <a:off x="1529692" y="1896685"/>
            <a:ext cx="9233907" cy="92410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80279" tIns="80279" rIns="80279" bIns="80279" anchor="ctr"/>
          <a:lstStyle/>
          <a:p>
            <a:pPr algn="l">
              <a:defRPr/>
            </a:pPr>
            <a:r>
              <a:rPr lang="de-DE" sz="4875" b="1" dirty="0">
                <a:latin typeface="Arial" panose="020B0604020202020204" pitchFamily="34" charset="0"/>
                <a:cs typeface="Arial" panose="020B0604020202020204" pitchFamily="34" charset="0"/>
                <a:sym typeface="Helvetica" charset="0"/>
              </a:rPr>
              <a:t>This </a:t>
            </a:r>
            <a:r>
              <a:rPr lang="de-DE" sz="4875" b="1" dirty="0" err="1">
                <a:latin typeface="Arial" panose="020B0604020202020204" pitchFamily="34" charset="0"/>
                <a:cs typeface="Arial" panose="020B0604020202020204" pitchFamily="34" charset="0"/>
                <a:sym typeface="Helvetica" charset="0"/>
              </a:rPr>
              <a:t>could</a:t>
            </a:r>
            <a:r>
              <a:rPr lang="de-DE" sz="4875" b="1" dirty="0">
                <a:latin typeface="Arial" panose="020B0604020202020204" pitchFamily="34" charset="0"/>
                <a:cs typeface="Arial" panose="020B0604020202020204" pitchFamily="34" charset="0"/>
                <a:sym typeface="Helvetica" charset="0"/>
              </a:rPr>
              <a:t> </a:t>
            </a:r>
            <a:r>
              <a:rPr lang="de-DE" sz="4875" b="1" dirty="0" err="1">
                <a:latin typeface="Arial" panose="020B0604020202020204" pitchFamily="34" charset="0"/>
                <a:cs typeface="Arial" panose="020B0604020202020204" pitchFamily="34" charset="0"/>
                <a:sym typeface="Helvetica" charset="0"/>
              </a:rPr>
              <a:t>be</a:t>
            </a:r>
            <a:r>
              <a:rPr lang="de-DE" sz="4875" b="1" dirty="0">
                <a:latin typeface="Arial" panose="020B0604020202020204" pitchFamily="34" charset="0"/>
                <a:cs typeface="Arial" panose="020B0604020202020204" pitchFamily="34" charset="0"/>
                <a:sym typeface="Helvetica" charset="0"/>
              </a:rPr>
              <a:t> </a:t>
            </a:r>
            <a:r>
              <a:rPr lang="de-DE" sz="4875" b="1" dirty="0" err="1">
                <a:latin typeface="Arial" panose="020B0604020202020204" pitchFamily="34" charset="0"/>
                <a:cs typeface="Arial" panose="020B0604020202020204" pitchFamily="34" charset="0"/>
                <a:sym typeface="Helvetica" charset="0"/>
              </a:rPr>
              <a:t>the</a:t>
            </a:r>
            <a:r>
              <a:rPr lang="de-DE" sz="4875" b="1" dirty="0">
                <a:latin typeface="Arial" panose="020B0604020202020204" pitchFamily="34" charset="0"/>
                <a:cs typeface="Arial" panose="020B0604020202020204" pitchFamily="34" charset="0"/>
                <a:sym typeface="Helvetica" charset="0"/>
              </a:rPr>
              <a:t> </a:t>
            </a:r>
            <a:r>
              <a:rPr lang="de-DE" sz="4875" b="1" dirty="0" err="1">
                <a:latin typeface="Arial" panose="020B0604020202020204" pitchFamily="34" charset="0"/>
                <a:cs typeface="Arial" panose="020B0604020202020204" pitchFamily="34" charset="0"/>
                <a:sym typeface="Helvetica" charset="0"/>
              </a:rPr>
              <a:t>ePoster</a:t>
            </a:r>
            <a:r>
              <a:rPr lang="de-DE" sz="4875" b="1" dirty="0">
                <a:latin typeface="Arial" panose="020B0604020202020204" pitchFamily="34" charset="0"/>
                <a:cs typeface="Arial" panose="020B0604020202020204" pitchFamily="34" charset="0"/>
                <a:sym typeface="Helvetica" charset="0"/>
              </a:rPr>
              <a:t> title</a:t>
            </a:r>
            <a:endParaRPr lang="de-DE" sz="4875" dirty="0">
              <a:latin typeface="Arial" panose="020B0604020202020204" pitchFamily="34" charset="0"/>
              <a:cs typeface="Arial" panose="020B0604020202020204" pitchFamily="34" charset="0"/>
            </a:endParaRPr>
          </a:p>
        </p:txBody>
      </p:sp>
      <p:sp>
        <p:nvSpPr>
          <p:cNvPr id="4104" name="AutoShape 8"/>
          <p:cNvSpPr>
            <a:spLocks/>
          </p:cNvSpPr>
          <p:nvPr/>
        </p:nvSpPr>
        <p:spPr bwMode="auto">
          <a:xfrm>
            <a:off x="12073043" y="1979928"/>
            <a:ext cx="9230338" cy="449564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3372" dirty="0">
                <a:latin typeface="Arial" panose="020B0604020202020204" pitchFamily="34" charset="0"/>
                <a:cs typeface="Arial" panose="020B0604020202020204" pitchFamily="34" charset="0"/>
                <a:sym typeface="Times New Roman" charset="0"/>
              </a:rPr>
              <a:t>Aliquam suscipit est in urna cursus varius. Vivamus in urna ligula. Suspendisse tincidunt pellentesque bibendum. Suspendisse lobortis ornare velit, sed lobortis nunc sodales quis. Integer porttitor ipsum vitae nisi auctor blandit. Cras in nisl sed nulla laoreet sodales vel at ligula. Nulla in nunc massa, quis placerat metus. quis sodales diam.</a:t>
            </a:r>
            <a:endParaRPr lang="de-DE" sz="3372" dirty="0">
              <a:latin typeface="Arial" panose="020B0604020202020204" pitchFamily="34" charset="0"/>
              <a:cs typeface="Arial" panose="020B0604020202020204" pitchFamily="34" charset="0"/>
            </a:endParaRPr>
          </a:p>
        </p:txBody>
      </p:sp>
      <p:sp>
        <p:nvSpPr>
          <p:cNvPr id="4105" name="AutoShape 9"/>
          <p:cNvSpPr>
            <a:spLocks/>
          </p:cNvSpPr>
          <p:nvPr/>
        </p:nvSpPr>
        <p:spPr bwMode="auto">
          <a:xfrm>
            <a:off x="12073043" y="11456457"/>
            <a:ext cx="9230338" cy="1316580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3372" dirty="0">
                <a:latin typeface="Helvetica"/>
                <a:cs typeface="Helvetica"/>
                <a:sym typeface="Times New Roman" charset="0"/>
              </a:rPr>
              <a:t>Vestibulum diam elit, convallis et sodales et, laoreet ac tellus. Phasellus ornare, dolor non sagittis aliquam, eros urna laoreet massa, in ornare lorem tellus sed justo. Etiam nec metus nisl, id elementum metus. Phasellus interdum, lacus sed tristique pellentesque, justo sapien interdum velit, ac condimentum lectus purus id magna. Curabitur felis dolor, ullamcorper eu tempus eu, malesuada in nisi. Fusce et adipiscing nibh. </a:t>
            </a:r>
            <a:endParaRPr lang="de-DE" sz="3372" dirty="0">
              <a:latin typeface="Helvetica"/>
              <a:cs typeface="Helvetica"/>
            </a:endParaRPr>
          </a:p>
        </p:txBody>
      </p:sp>
      <p:sp>
        <p:nvSpPr>
          <p:cNvPr id="4106" name="AutoShape 10"/>
          <p:cNvSpPr>
            <a:spLocks/>
          </p:cNvSpPr>
          <p:nvPr/>
        </p:nvSpPr>
        <p:spPr bwMode="auto">
          <a:xfrm>
            <a:off x="33156178" y="9316677"/>
            <a:ext cx="9230338" cy="712236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nSpc>
                <a:spcPct val="110000"/>
              </a:lnSpc>
              <a:defRPr/>
            </a:pPr>
            <a:r>
              <a:rPr lang="de-DE" sz="3598" b="1" dirty="0">
                <a:latin typeface="Arial" panose="020B0604020202020204" pitchFamily="34" charset="0"/>
                <a:cs typeface="Arial" panose="020B0604020202020204" pitchFamily="34" charset="0"/>
                <a:sym typeface="Times New Roman" charset="0"/>
              </a:rPr>
              <a:t>This could be a place for your table.</a:t>
            </a:r>
            <a:endParaRPr lang="de-DE" sz="13036" dirty="0">
              <a:latin typeface="Arial" panose="020B0604020202020204" pitchFamily="34" charset="0"/>
              <a:cs typeface="Arial" panose="020B0604020202020204" pitchFamily="34" charset="0"/>
            </a:endParaRPr>
          </a:p>
        </p:txBody>
      </p:sp>
      <p:sp>
        <p:nvSpPr>
          <p:cNvPr id="4107" name="AutoShape 11"/>
          <p:cNvSpPr>
            <a:spLocks/>
          </p:cNvSpPr>
          <p:nvPr/>
        </p:nvSpPr>
        <p:spPr bwMode="auto">
          <a:xfrm>
            <a:off x="12073043" y="17676430"/>
            <a:ext cx="9230338" cy="449564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nSpc>
                <a:spcPct val="110000"/>
              </a:lnSpc>
              <a:defRPr/>
            </a:pPr>
            <a:r>
              <a:rPr lang="de-DE" sz="3598" b="1" dirty="0">
                <a:latin typeface="Arial" panose="020B0604020202020204" pitchFamily="34" charset="0"/>
                <a:cs typeface="Arial" panose="020B0604020202020204" pitchFamily="34" charset="0"/>
                <a:sym typeface="Times New Roman" charset="0"/>
              </a:rPr>
              <a:t>This could be a place for pictures.</a:t>
            </a:r>
            <a:endParaRPr lang="de-DE" sz="13036" dirty="0">
              <a:latin typeface="Arial" panose="020B0604020202020204" pitchFamily="34" charset="0"/>
              <a:cs typeface="Arial" panose="020B0604020202020204" pitchFamily="34" charset="0"/>
            </a:endParaRPr>
          </a:p>
        </p:txBody>
      </p:sp>
      <p:sp>
        <p:nvSpPr>
          <p:cNvPr id="4108" name="AutoShape 12"/>
          <p:cNvSpPr>
            <a:spLocks/>
          </p:cNvSpPr>
          <p:nvPr/>
        </p:nvSpPr>
        <p:spPr bwMode="auto">
          <a:xfrm>
            <a:off x="22612831" y="1979938"/>
            <a:ext cx="9233907" cy="2085903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3372" dirty="0">
                <a:latin typeface="Arial" panose="020B0604020202020204" pitchFamily="34" charset="0"/>
                <a:cs typeface="Arial" panose="020B0604020202020204" pitchFamily="34" charset="0"/>
                <a:sym typeface="Times New Roman" charset="0"/>
              </a:rPr>
              <a:t>Lorem ipsum dolor sit amet, consectetur adipiscing elit. Integer mattis pulvinar convallis. Phasellus odio nisl, facilisis eget tristique id, accumsan ac urna. Fusce ac mauris lorem, eu feugiat tellus. Nulla facilisi. Mauris in velit dapibus odio semper ultricies vel eu diam. Vivamus ac est id metus mattis placerat. Maecenas feugiat tortor vitae lacus scelerisque fringilla aliquet lacus semper. Ut et orci id augue varius semper at quis tortor. Duis in dui magna. Class aptent taciti sociosqu ad litora torquent per conubia nostra, per inceptos himenaeos. Nulla facilisi. Maecenas eleifend libero vel magna elementum sed pretium dui ultrices. Aenean ante magna, dictum ut vestibulum vitae, ultricies in risus. Aliquam enim ligula, commodo sed hendrerit in, sagittis nec augue. In pellentesque massa at purus tincidunt gravida. Nunc consectetur, nunc ac elementum ullamcorper, eros tellus dictum leo, consectetur cursus diam arcu ut quam. Aenean pretium tortor vel turpis rhoncus in pretium eros varius. Aliquam erat volutpat. Integer lacinia, turpis sed feugiat sagittis, tortor elit feugiat justo, id porta arcu mi quis risus. Nulla ut rutrum lectus. Cras facilisis porta urna id rutrum.</a:t>
            </a:r>
          </a:p>
          <a:p>
            <a:pPr algn="just">
              <a:lnSpc>
                <a:spcPct val="110000"/>
              </a:lnSpc>
              <a:defRPr/>
            </a:pPr>
            <a:endParaRPr lang="de-DE" sz="3372" dirty="0">
              <a:latin typeface="Arial" panose="020B0604020202020204" pitchFamily="34" charset="0"/>
              <a:cs typeface="Arial" panose="020B0604020202020204" pitchFamily="34" charset="0"/>
              <a:sym typeface="Times New Roman" charset="0"/>
            </a:endParaRPr>
          </a:p>
          <a:p>
            <a:pPr algn="just">
              <a:lnSpc>
                <a:spcPct val="110000"/>
              </a:lnSpc>
              <a:defRPr/>
            </a:pPr>
            <a:r>
              <a:rPr lang="de-DE" sz="3372" dirty="0">
                <a:latin typeface="Arial" panose="020B0604020202020204" pitchFamily="34" charset="0"/>
                <a:cs typeface="Arial" panose="020B0604020202020204" pitchFamily="34" charset="0"/>
                <a:sym typeface="Times New Roman" charset="0"/>
              </a:rPr>
              <a:t>Nunc nec sagittis felis. Sed mattis dignissim nibh nec sollicitudin. Cras ac massa massa. Quisque vitae mollis diam. Etiam suscipit imperdiet dui, a mollis enim </a:t>
            </a:r>
            <a:r>
              <a:rPr lang="de-DE" sz="3372" dirty="0" err="1">
                <a:latin typeface="Arial" panose="020B0604020202020204" pitchFamily="34" charset="0"/>
                <a:cs typeface="Arial" panose="020B0604020202020204" pitchFamily="34" charset="0"/>
                <a:sym typeface="Times New Roman" charset="0"/>
              </a:rPr>
              <a:t>pretium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eget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Nunc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nec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sagittis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felis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Sed</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mattis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dignissim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nibh</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nec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sollicitudin</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Cras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ac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massa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massa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Quisque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vitae</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mollis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diam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Etiam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suscipit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imperdiet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dui</a:t>
            </a:r>
            <a:r>
              <a:rPr lang="de-DE" sz="3372" dirty="0">
                <a:latin typeface="Arial" panose="020B0604020202020204" pitchFamily="34" charset="0"/>
                <a:cs typeface="Arial" panose="020B0604020202020204" pitchFamily="34" charset="0"/>
                <a:sym typeface="Times New Roman" charset="0"/>
              </a:rPr>
              <a:t>, a </a:t>
            </a:r>
            <a:r>
              <a:rPr lang="de-DE" sz="3372" dirty="0" err="1">
                <a:latin typeface="Arial" panose="020B0604020202020204" pitchFamily="34" charset="0"/>
                <a:cs typeface="Arial" panose="020B0604020202020204" pitchFamily="34" charset="0"/>
                <a:sym typeface="Times New Roman" charset="0"/>
              </a:rPr>
              <a:t>mollis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enim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pretium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eget</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Nunc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nec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sagittis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felis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Sed</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mattis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dignissim</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nibh</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nec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sollicitudin</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Cras</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ac</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massa</a:t>
            </a:r>
            <a:r>
              <a:rPr lang="de-DE" sz="3372" dirty="0">
                <a:latin typeface="Arial" panose="020B0604020202020204" pitchFamily="34" charset="0"/>
                <a:cs typeface="Arial" panose="020B0604020202020204" pitchFamily="34" charset="0"/>
                <a:sym typeface="Times New Roman" charset="0"/>
              </a:rPr>
              <a:t> </a:t>
            </a:r>
            <a:r>
              <a:rPr lang="de-DE" sz="3372" dirty="0" err="1">
                <a:latin typeface="Arial" panose="020B0604020202020204" pitchFamily="34" charset="0"/>
                <a:cs typeface="Arial" panose="020B0604020202020204" pitchFamily="34" charset="0"/>
                <a:sym typeface="Times New Roman" charset="0"/>
              </a:rPr>
              <a:t>massa</a:t>
            </a:r>
            <a:r>
              <a:rPr lang="de-DE" sz="3372" dirty="0">
                <a:latin typeface="Arial" panose="020B0604020202020204" pitchFamily="34" charset="0"/>
                <a:cs typeface="Arial" panose="020B0604020202020204" pitchFamily="34" charset="0"/>
                <a:sym typeface="Times New Roman" charset="0"/>
              </a:rPr>
              <a:t>. </a:t>
            </a:r>
            <a:endParaRPr lang="de-DE" sz="3372" dirty="0">
              <a:latin typeface="Arial" panose="020B0604020202020204" pitchFamily="34" charset="0"/>
              <a:cs typeface="Arial" panose="020B0604020202020204" pitchFamily="34" charset="0"/>
            </a:endParaRPr>
          </a:p>
        </p:txBody>
      </p:sp>
      <p:sp>
        <p:nvSpPr>
          <p:cNvPr id="4109" name="AutoShape 13"/>
          <p:cNvSpPr>
            <a:spLocks/>
          </p:cNvSpPr>
          <p:nvPr/>
        </p:nvSpPr>
        <p:spPr bwMode="auto">
          <a:xfrm>
            <a:off x="33156178" y="14817603"/>
            <a:ext cx="9230338" cy="644351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3372" dirty="0">
                <a:latin typeface="Arial" panose="020B0604020202020204" pitchFamily="34" charset="0"/>
                <a:cs typeface="Arial" panose="020B0604020202020204" pitchFamily="34" charset="0"/>
                <a:sym typeface="Times New Roman" charset="0"/>
              </a:rPr>
              <a:t>Vestibulum diam elit, convallis et sodales et, laoreet ac tellus. Phasellus ornare, dolor non sagittis aliquam, eros urna laoreet massa, in ornare lorem tellus sed justo. Etiam nec metus nisl, id elementum metus. Phasellus interdum, lacus sed tristique pellentesque, justo sapien interdum velit, ac condimentum lectus purus id magna. Curabitur felis dolor, ullamcorper eu tempus eu, malesuada in nisi. Fusce et adipiscing nibh. Proin lacus nisi, facilisis at fermentum quis, faucibus sed </a:t>
            </a:r>
            <a:r>
              <a:rPr lang="de-DE" sz="3372" dirty="0" err="1">
                <a:latin typeface="Arial" panose="020B0604020202020204" pitchFamily="34" charset="0"/>
                <a:cs typeface="Arial" panose="020B0604020202020204" pitchFamily="34" charset="0"/>
                <a:sym typeface="Times New Roman" charset="0"/>
              </a:rPr>
              <a:t>turpis</a:t>
            </a:r>
            <a:r>
              <a:rPr lang="de-DE" sz="3372" dirty="0">
                <a:latin typeface="Arial" panose="020B0604020202020204" pitchFamily="34" charset="0"/>
                <a:cs typeface="Arial" panose="020B0604020202020204" pitchFamily="34" charset="0"/>
                <a:sym typeface="Times New Roman" charset="0"/>
              </a:rPr>
              <a:t>.</a:t>
            </a:r>
            <a:endParaRPr lang="de-DE" sz="3372" dirty="0">
              <a:latin typeface="Arial" panose="020B0604020202020204" pitchFamily="34" charset="0"/>
              <a:cs typeface="Arial" panose="020B0604020202020204" pitchFamily="34" charset="0"/>
            </a:endParaRPr>
          </a:p>
        </p:txBody>
      </p:sp>
      <p:sp>
        <p:nvSpPr>
          <p:cNvPr id="4110" name="AutoShape 14"/>
          <p:cNvSpPr>
            <a:spLocks/>
          </p:cNvSpPr>
          <p:nvPr/>
        </p:nvSpPr>
        <p:spPr bwMode="auto">
          <a:xfrm>
            <a:off x="33156178" y="1896685"/>
            <a:ext cx="9230338" cy="270987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nSpc>
                <a:spcPct val="110000"/>
              </a:lnSpc>
              <a:defRPr/>
            </a:pPr>
            <a:r>
              <a:rPr lang="de-DE" sz="3598" b="1" dirty="0">
                <a:latin typeface="Arial" panose="020B0604020202020204" pitchFamily="34" charset="0"/>
                <a:cs typeface="Arial" panose="020B0604020202020204" pitchFamily="34" charset="0"/>
                <a:sym typeface="Times New Roman" charset="0"/>
              </a:rPr>
              <a:t>This could be a place for pictures.</a:t>
            </a:r>
            <a:endParaRPr lang="de-DE" sz="13036" dirty="0">
              <a:latin typeface="Arial" panose="020B0604020202020204" pitchFamily="34" charset="0"/>
              <a:cs typeface="Arial" panose="020B0604020202020204" pitchFamily="34" charset="0"/>
            </a:endParaRPr>
          </a:p>
        </p:txBody>
      </p:sp>
      <p:sp>
        <p:nvSpPr>
          <p:cNvPr id="4111" name="AutoShape 15"/>
          <p:cNvSpPr>
            <a:spLocks/>
          </p:cNvSpPr>
          <p:nvPr/>
        </p:nvSpPr>
        <p:spPr bwMode="auto">
          <a:xfrm>
            <a:off x="33152616" y="4759412"/>
            <a:ext cx="9233907" cy="509694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just">
              <a:lnSpc>
                <a:spcPct val="110000"/>
              </a:lnSpc>
              <a:defRPr/>
            </a:pPr>
            <a:r>
              <a:rPr lang="de-DE" sz="3372" dirty="0">
                <a:latin typeface="Arial" panose="020B0604020202020204" pitchFamily="34" charset="0"/>
                <a:cs typeface="Arial" panose="020B0604020202020204" pitchFamily="34" charset="0"/>
                <a:sym typeface="Times New Roman" charset="0"/>
              </a:rPr>
              <a:t>Aliquam suscipit est in urna cursus varius. Vivamus in urna ligula. Suspendisse tincidunt pellentesque bibendum. Suspendisse lobortis ornare velit, sed lobortis nunc sodales quis. Integer porttitor ipsum vitae nisi auctor blandit. Cras in nisl sed nulla laoreet sodales vel at ligula. Nulla in nunc massa, quis placerat metus. quis sodales diam.</a:t>
            </a:r>
            <a:endParaRPr lang="de-DE" sz="12368"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A6C0098-73B4-0638-D715-A75E9F04ACE3}"/>
              </a:ext>
            </a:extLst>
          </p:cNvPr>
          <p:cNvPicPr>
            <a:picLocks noChangeAspect="1"/>
          </p:cNvPicPr>
          <p:nvPr/>
        </p:nvPicPr>
        <p:blipFill>
          <a:blip r:embed="rId3"/>
          <a:stretch>
            <a:fillRect/>
          </a:stretch>
        </p:blipFill>
        <p:spPr>
          <a:xfrm>
            <a:off x="33152609" y="21479746"/>
            <a:ext cx="9230338" cy="1578244"/>
          </a:xfrm>
          <a:prstGeom prst="rect">
            <a:avLst/>
          </a:prstGeom>
        </p:spPr>
      </p:pic>
    </p:spTree>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Office-Design">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Design">
      <a:majorFont>
        <a:latin typeface="Helvetica"/>
        <a:ea typeface="ＭＳ Ｐゴシック"/>
        <a:cs typeface="Helvetica"/>
      </a:majorFont>
      <a:minorFont>
        <a:latin typeface="Helvetica"/>
        <a:ea typeface="ＭＳ Ｐゴシック"/>
        <a:cs typeface="Helvetic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0"/>
          <a:headEnd type="none" w="med" len="med"/>
          <a:tailEnd type="none" w="med" len="med"/>
        </a:ln>
        <a:effectLst>
          <a:outerShdw blurRad="25400" dist="12700" dir="5400000" algn="ctr" rotWithShape="0">
            <a:srgbClr val="000000">
              <a:alpha val="50000"/>
            </a:srgbClr>
          </a:outerShdw>
        </a:effectLst>
      </a:spPr>
      <a:bodyPr vert="horz" wrap="square" lIns="35718" tIns="35718" rIns="35718" bIns="35718" numCol="1" anchor="ctr" anchorCtr="0" compatLnSpc="1">
        <a:prstTxWarp prst="textNoShape">
          <a:avLst/>
        </a:prstTxWarp>
      </a:bodyPr>
      <a:lstStyle>
        <a:defPPr marL="342900" marR="0" indent="0" algn="ctr" defTabSz="1168400" rtl="0" eaLnBrk="1" fontAlgn="base" latinLnBrk="0" hangingPunct="0">
          <a:lnSpc>
            <a:spcPct val="100000"/>
          </a:lnSpc>
          <a:spcBef>
            <a:spcPct val="0"/>
          </a:spcBef>
          <a:spcAft>
            <a:spcPct val="0"/>
          </a:spcAft>
          <a:buClrTx/>
          <a:buSzTx/>
          <a:buFontTx/>
          <a:buNone/>
          <a:tabLst/>
          <a:defRPr kumimoji="0" lang="de-DE" sz="5800" b="0" i="0" u="none" strike="noStrike" cap="none" normalizeH="0" baseline="0">
            <a:ln>
              <a:noFill/>
            </a:ln>
            <a:solidFill>
              <a:srgbClr val="000000"/>
            </a:solidFill>
            <a:effectLst/>
            <a:latin typeface="Gill Sans" charset="0"/>
            <a:ea typeface="ＭＳ Ｐゴシック" charset="0"/>
            <a:cs typeface="Gill Sans"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0"/>
          <a:headEnd type="none" w="med" len="med"/>
          <a:tailEnd type="none" w="med" len="med"/>
        </a:ln>
        <a:effectLst>
          <a:outerShdw blurRad="25400" dist="12700" dir="5400000" algn="ctr" rotWithShape="0">
            <a:srgbClr val="000000">
              <a:alpha val="50000"/>
            </a:srgbClr>
          </a:outerShdw>
        </a:effectLst>
      </a:spPr>
      <a:bodyPr vert="horz" wrap="square" lIns="35718" tIns="35718" rIns="35718" bIns="35718" numCol="1" anchor="ctr" anchorCtr="0" compatLnSpc="1">
        <a:prstTxWarp prst="textNoShape">
          <a:avLst/>
        </a:prstTxWarp>
      </a:bodyPr>
      <a:lstStyle>
        <a:defPPr marL="342900" marR="0" indent="0" algn="ctr" defTabSz="1168400" rtl="0" eaLnBrk="1" fontAlgn="base" latinLnBrk="0" hangingPunct="0">
          <a:lnSpc>
            <a:spcPct val="100000"/>
          </a:lnSpc>
          <a:spcBef>
            <a:spcPct val="0"/>
          </a:spcBef>
          <a:spcAft>
            <a:spcPct val="0"/>
          </a:spcAft>
          <a:buClrTx/>
          <a:buSzTx/>
          <a:buFontTx/>
          <a:buNone/>
          <a:tabLst/>
          <a:defRPr kumimoji="0" lang="de-DE" sz="5800" b="0" i="0" u="none" strike="noStrike" cap="none" normalizeH="0" baseline="0">
            <a:ln>
              <a:noFill/>
            </a:ln>
            <a:solidFill>
              <a:srgbClr val="000000"/>
            </a:solidFill>
            <a:effectLst/>
            <a:latin typeface="Gill Sans" charset="0"/>
            <a:ea typeface="ＭＳ Ｐゴシック" charset="0"/>
            <a:cs typeface="Gill Sans" charset="0"/>
            <a:sym typeface="Gill Sans" charset="0"/>
          </a:defRPr>
        </a:defPPr>
      </a:lstStyle>
    </a:lnDef>
  </a:objectDefaults>
  <a:extraClrSchemeLst/>
</a:theme>
</file>

<file path=ppt/theme/theme2.xml><?xml version="1.0" encoding="utf-8"?>
<a:theme xmlns:a="http://schemas.openxmlformats.org/drawingml/2006/main" name="1_Office-Design">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Design">
      <a:majorFont>
        <a:latin typeface="Helvetica"/>
        <a:ea typeface="ＭＳ Ｐゴシック"/>
        <a:cs typeface="Helvetica"/>
      </a:majorFont>
      <a:minorFont>
        <a:latin typeface="Helvetica"/>
        <a:ea typeface="ＭＳ Ｐゴシック"/>
        <a:cs typeface="Helvetic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0"/>
          <a:headEnd type="none" w="med" len="med"/>
          <a:tailEnd type="none" w="med" len="med"/>
        </a:ln>
        <a:effectLst>
          <a:outerShdw blurRad="25400" dist="12700" dir="5400000" algn="ctr" rotWithShape="0">
            <a:srgbClr val="000000">
              <a:alpha val="50000"/>
            </a:srgbClr>
          </a:outerShdw>
        </a:effectLst>
      </a:spPr>
      <a:bodyPr vert="horz" wrap="square" lIns="35718" tIns="35718" rIns="35718" bIns="35718" numCol="1" anchor="ctr" anchorCtr="0" compatLnSpc="1">
        <a:prstTxWarp prst="textNoShape">
          <a:avLst/>
        </a:prstTxWarp>
      </a:bodyPr>
      <a:lstStyle>
        <a:defPPr marL="342900" marR="0" indent="0" algn="ctr" defTabSz="1168400" rtl="0" eaLnBrk="1" fontAlgn="base" latinLnBrk="0" hangingPunct="0">
          <a:lnSpc>
            <a:spcPct val="100000"/>
          </a:lnSpc>
          <a:spcBef>
            <a:spcPct val="0"/>
          </a:spcBef>
          <a:spcAft>
            <a:spcPct val="0"/>
          </a:spcAft>
          <a:buClrTx/>
          <a:buSzTx/>
          <a:buFontTx/>
          <a:buNone/>
          <a:tabLst/>
          <a:defRPr kumimoji="0" lang="de-DE" sz="5800" b="0" i="0" u="none" strike="noStrike" cap="none" normalizeH="0" baseline="0">
            <a:ln>
              <a:noFill/>
            </a:ln>
            <a:solidFill>
              <a:srgbClr val="000000"/>
            </a:solidFill>
            <a:effectLst/>
            <a:latin typeface="Gill Sans" charset="0"/>
            <a:ea typeface="ＭＳ Ｐゴシック" charset="0"/>
            <a:cs typeface="Gill Sans"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rgbClr val="000000"/>
          </a:solidFill>
          <a:prstDash val="solid"/>
          <a:miter lim="0"/>
          <a:headEnd type="none" w="med" len="med"/>
          <a:tailEnd type="none" w="med" len="med"/>
        </a:ln>
        <a:effectLst>
          <a:outerShdw blurRad="25400" dist="12700" dir="5400000" algn="ctr" rotWithShape="0">
            <a:srgbClr val="000000">
              <a:alpha val="50000"/>
            </a:srgbClr>
          </a:outerShdw>
        </a:effectLst>
      </a:spPr>
      <a:bodyPr vert="horz" wrap="square" lIns="35718" tIns="35718" rIns="35718" bIns="35718" numCol="1" anchor="ctr" anchorCtr="0" compatLnSpc="1">
        <a:prstTxWarp prst="textNoShape">
          <a:avLst/>
        </a:prstTxWarp>
      </a:bodyPr>
      <a:lstStyle>
        <a:defPPr marL="342900" marR="0" indent="0" algn="ctr" defTabSz="1168400" rtl="0" eaLnBrk="1" fontAlgn="base" latinLnBrk="0" hangingPunct="0">
          <a:lnSpc>
            <a:spcPct val="100000"/>
          </a:lnSpc>
          <a:spcBef>
            <a:spcPct val="0"/>
          </a:spcBef>
          <a:spcAft>
            <a:spcPct val="0"/>
          </a:spcAft>
          <a:buClrTx/>
          <a:buSzTx/>
          <a:buFontTx/>
          <a:buNone/>
          <a:tabLst/>
          <a:defRPr kumimoji="0" lang="de-DE" sz="5800" b="0" i="0" u="none" strike="noStrike" cap="none" normalizeH="0" baseline="0">
            <a:ln>
              <a:noFill/>
            </a:ln>
            <a:solidFill>
              <a:srgbClr val="000000"/>
            </a:solidFill>
            <a:effectLst/>
            <a:latin typeface="Gill Sans" charset="0"/>
            <a:ea typeface="ＭＳ Ｐゴシック" charset="0"/>
            <a:cs typeface="Gill Sans" charset="0"/>
            <a:sym typeface="Gill Sans" charset="0"/>
          </a:defRPr>
        </a:defPPr>
      </a:lstStyle>
    </a:lnDef>
  </a:objectDefaults>
  <a:extraClrSchemeLst/>
</a:theme>
</file>

<file path=ppt/theme/theme3.xml><?xml version="1.0" encoding="utf-8"?>
<a:theme xmlns:a="http://schemas.openxmlformats.org/drawingml/2006/main" name="Office-Design">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73711ED8931E84180BDFFA4E61EACB5" ma:contentTypeVersion="1" ma:contentTypeDescription="Create a new document." ma:contentTypeScope="" ma:versionID="51c83043673436b03887fdfb695e7e9d">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E270D2-1130-43DF-B410-B1DE1424393F}">
  <ds:schemaRefs>
    <ds:schemaRef ds:uri="http://schemas.microsoft.com/sharepoint/v3/contenttype/forms"/>
  </ds:schemaRefs>
</ds:datastoreItem>
</file>

<file path=customXml/itemProps2.xml><?xml version="1.0" encoding="utf-8"?>
<ds:datastoreItem xmlns:ds="http://schemas.openxmlformats.org/officeDocument/2006/customXml" ds:itemID="{E331FFDE-3614-4774-BB34-F851B911FC29}">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schemas.microsoft.com/sharepoint/v3"/>
    <ds:schemaRef ds:uri="http://purl.org/dc/terms/"/>
    <ds:schemaRef ds:uri="http://schemas.openxmlformats.org/package/2006/metadata/core-properties"/>
    <ds:schemaRef ds:uri="http://purl.org/dc/dcmitype/"/>
    <ds:schemaRef ds:uri="http://www.w3.org/XML/1998/namespace"/>
  </ds:schemaRefs>
</ds:datastoreItem>
</file>

<file path=customXml/itemProps3.xml><?xml version="1.0" encoding="utf-8"?>
<ds:datastoreItem xmlns:ds="http://schemas.openxmlformats.org/officeDocument/2006/customXml" ds:itemID="{E7FBD2BA-3DD9-475C-9C1D-8FD1C28B0C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1336</TotalTime>
  <Words>953</Words>
  <Application>Microsoft Macintosh PowerPoint</Application>
  <PresentationFormat>Custom</PresentationFormat>
  <Paragraphs>19</Paragraphs>
  <Slides>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Arial</vt:lpstr>
      <vt:lpstr>Calibri</vt:lpstr>
      <vt:lpstr>Gill Sans</vt:lpstr>
      <vt:lpstr>Helvetica</vt:lpstr>
      <vt:lpstr>Lucida Grande</vt:lpstr>
      <vt:lpstr>Office-Design</vt:lpstr>
      <vt:lpstr>1_Office-Design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Martine Friedland</dc:creator>
  <cp:lastModifiedBy>Sally Boult</cp:lastModifiedBy>
  <cp:revision>28</cp:revision>
  <dcterms:modified xsi:type="dcterms:W3CDTF">2026-04-22T03:29:44Z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0x010100973711ED8931E84180BDFFA4E61EACB5</vt:lpwstr>
  </property>
</Properties>
</file>